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9" r:id="rId4"/>
    <p:sldId id="257" r:id="rId5"/>
    <p:sldId id="260" r:id="rId6"/>
    <p:sldId id="264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916E57-7510-4C8D-B320-3EBD8F1D4259}" type="doc">
      <dgm:prSet loTypeId="urn:microsoft.com/office/officeart/2008/layout/LinedList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348D0D2-A380-448B-B0BD-B5D75BC2F5E9}">
      <dgm:prSet/>
      <dgm:spPr/>
      <dgm:t>
        <a:bodyPr/>
        <a:lstStyle/>
        <a:p>
          <a:pPr>
            <a:defRPr cap="all"/>
          </a:pPr>
          <a:r>
            <a:rPr lang="en-IN"/>
            <a:t>Django</a:t>
          </a:r>
          <a:endParaRPr lang="en-US"/>
        </a:p>
      </dgm:t>
    </dgm:pt>
    <dgm:pt modelId="{48B260F9-89B7-4D9C-B0A3-A3D9460D5D1F}" type="parTrans" cxnId="{022B40E8-0476-49B6-9ED5-A1CC439DC1B9}">
      <dgm:prSet/>
      <dgm:spPr/>
      <dgm:t>
        <a:bodyPr/>
        <a:lstStyle/>
        <a:p>
          <a:endParaRPr lang="en-US"/>
        </a:p>
      </dgm:t>
    </dgm:pt>
    <dgm:pt modelId="{52144FF1-388F-4F73-A41C-3ADFAF0A8A78}" type="sibTrans" cxnId="{022B40E8-0476-49B6-9ED5-A1CC439DC1B9}">
      <dgm:prSet/>
      <dgm:spPr/>
      <dgm:t>
        <a:bodyPr/>
        <a:lstStyle/>
        <a:p>
          <a:endParaRPr lang="en-US"/>
        </a:p>
      </dgm:t>
    </dgm:pt>
    <dgm:pt modelId="{46E11EB4-BED6-4E19-9154-62148B7F75C1}">
      <dgm:prSet/>
      <dgm:spPr/>
      <dgm:t>
        <a:bodyPr/>
        <a:lstStyle/>
        <a:p>
          <a:pPr>
            <a:defRPr cap="all"/>
          </a:pPr>
          <a:r>
            <a:rPr lang="en-IN"/>
            <a:t>Python</a:t>
          </a:r>
          <a:endParaRPr lang="en-US"/>
        </a:p>
      </dgm:t>
    </dgm:pt>
    <dgm:pt modelId="{AF2F9394-7CCA-4354-8654-9F924227F9CC}" type="parTrans" cxnId="{AEB3CEA4-D2D1-4621-B52A-0573B97EA607}">
      <dgm:prSet/>
      <dgm:spPr/>
      <dgm:t>
        <a:bodyPr/>
        <a:lstStyle/>
        <a:p>
          <a:endParaRPr lang="en-US"/>
        </a:p>
      </dgm:t>
    </dgm:pt>
    <dgm:pt modelId="{7E05040C-83BD-4979-B70A-2626FE3A47B4}" type="sibTrans" cxnId="{AEB3CEA4-D2D1-4621-B52A-0573B97EA607}">
      <dgm:prSet/>
      <dgm:spPr/>
      <dgm:t>
        <a:bodyPr/>
        <a:lstStyle/>
        <a:p>
          <a:endParaRPr lang="en-US"/>
        </a:p>
      </dgm:t>
    </dgm:pt>
    <dgm:pt modelId="{4BE8169A-F2DA-4ADE-B31D-FEB99E007B59}">
      <dgm:prSet/>
      <dgm:spPr/>
      <dgm:t>
        <a:bodyPr/>
        <a:lstStyle/>
        <a:p>
          <a:pPr>
            <a:defRPr cap="all"/>
          </a:pPr>
          <a:r>
            <a:rPr lang="en-IN"/>
            <a:t>Html,css</a:t>
          </a:r>
          <a:endParaRPr lang="en-US"/>
        </a:p>
      </dgm:t>
    </dgm:pt>
    <dgm:pt modelId="{171B34A4-C9D9-45FC-9FD9-62BADF68805F}" type="parTrans" cxnId="{1BD1F922-6F57-47E0-A57F-F361C3FC51D7}">
      <dgm:prSet/>
      <dgm:spPr/>
      <dgm:t>
        <a:bodyPr/>
        <a:lstStyle/>
        <a:p>
          <a:endParaRPr lang="en-US"/>
        </a:p>
      </dgm:t>
    </dgm:pt>
    <dgm:pt modelId="{789BCD25-BF7D-4939-ACA4-AE8E749883C8}" type="sibTrans" cxnId="{1BD1F922-6F57-47E0-A57F-F361C3FC51D7}">
      <dgm:prSet/>
      <dgm:spPr/>
      <dgm:t>
        <a:bodyPr/>
        <a:lstStyle/>
        <a:p>
          <a:endParaRPr lang="en-US"/>
        </a:p>
      </dgm:t>
    </dgm:pt>
    <dgm:pt modelId="{778B7F8D-294A-4DFB-92D4-DD2A8B45011B}">
      <dgm:prSet/>
      <dgm:spPr/>
      <dgm:t>
        <a:bodyPr/>
        <a:lstStyle/>
        <a:p>
          <a:pPr>
            <a:defRPr cap="all"/>
          </a:pPr>
          <a:r>
            <a:rPr lang="en-IN"/>
            <a:t>JavaScript</a:t>
          </a:r>
          <a:endParaRPr lang="en-US"/>
        </a:p>
      </dgm:t>
    </dgm:pt>
    <dgm:pt modelId="{A4969217-E752-4719-AAFC-1AC236490D75}" type="parTrans" cxnId="{8FD793D1-FD04-4952-8A5A-30B5D1F238A0}">
      <dgm:prSet/>
      <dgm:spPr/>
      <dgm:t>
        <a:bodyPr/>
        <a:lstStyle/>
        <a:p>
          <a:endParaRPr lang="en-US"/>
        </a:p>
      </dgm:t>
    </dgm:pt>
    <dgm:pt modelId="{7E954DB2-B381-406E-827B-42E5C1A19584}" type="sibTrans" cxnId="{8FD793D1-FD04-4952-8A5A-30B5D1F238A0}">
      <dgm:prSet/>
      <dgm:spPr/>
      <dgm:t>
        <a:bodyPr/>
        <a:lstStyle/>
        <a:p>
          <a:endParaRPr lang="en-US"/>
        </a:p>
      </dgm:t>
    </dgm:pt>
    <dgm:pt modelId="{7AC729AE-CC83-4833-9795-EE9B0EBC9C02}" type="pres">
      <dgm:prSet presAssocID="{41916E57-7510-4C8D-B320-3EBD8F1D4259}" presName="vert0" presStyleCnt="0">
        <dgm:presLayoutVars>
          <dgm:dir/>
          <dgm:animOne val="branch"/>
          <dgm:animLvl val="lvl"/>
        </dgm:presLayoutVars>
      </dgm:prSet>
      <dgm:spPr/>
    </dgm:pt>
    <dgm:pt modelId="{FA49122C-CF70-459F-A0A1-79DAC7956713}" type="pres">
      <dgm:prSet presAssocID="{F348D0D2-A380-448B-B0BD-B5D75BC2F5E9}" presName="thickLine" presStyleLbl="alignNode1" presStyleIdx="0" presStyleCnt="4"/>
      <dgm:spPr/>
    </dgm:pt>
    <dgm:pt modelId="{02A1C301-7A69-476C-9F49-01374C388FD3}" type="pres">
      <dgm:prSet presAssocID="{F348D0D2-A380-448B-B0BD-B5D75BC2F5E9}" presName="horz1" presStyleCnt="0"/>
      <dgm:spPr/>
    </dgm:pt>
    <dgm:pt modelId="{2D6171FB-198D-4D7C-B2CA-80D5BEE20267}" type="pres">
      <dgm:prSet presAssocID="{F348D0D2-A380-448B-B0BD-B5D75BC2F5E9}" presName="tx1" presStyleLbl="revTx" presStyleIdx="0" presStyleCnt="4"/>
      <dgm:spPr/>
    </dgm:pt>
    <dgm:pt modelId="{AD4AE460-9F23-4474-83B5-0710BE88FAF7}" type="pres">
      <dgm:prSet presAssocID="{F348D0D2-A380-448B-B0BD-B5D75BC2F5E9}" presName="vert1" presStyleCnt="0"/>
      <dgm:spPr/>
    </dgm:pt>
    <dgm:pt modelId="{83939D98-B910-42C6-A7C5-A3FA9E441144}" type="pres">
      <dgm:prSet presAssocID="{46E11EB4-BED6-4E19-9154-62148B7F75C1}" presName="thickLine" presStyleLbl="alignNode1" presStyleIdx="1" presStyleCnt="4"/>
      <dgm:spPr/>
    </dgm:pt>
    <dgm:pt modelId="{B590E49F-68EB-47BC-A16A-71C8F1035D2D}" type="pres">
      <dgm:prSet presAssocID="{46E11EB4-BED6-4E19-9154-62148B7F75C1}" presName="horz1" presStyleCnt="0"/>
      <dgm:spPr/>
    </dgm:pt>
    <dgm:pt modelId="{0234C438-72C5-45A7-BD31-EFD89814DE1A}" type="pres">
      <dgm:prSet presAssocID="{46E11EB4-BED6-4E19-9154-62148B7F75C1}" presName="tx1" presStyleLbl="revTx" presStyleIdx="1" presStyleCnt="4"/>
      <dgm:spPr/>
    </dgm:pt>
    <dgm:pt modelId="{DEB8010C-5797-4857-80AD-AA91FA498ECF}" type="pres">
      <dgm:prSet presAssocID="{46E11EB4-BED6-4E19-9154-62148B7F75C1}" presName="vert1" presStyleCnt="0"/>
      <dgm:spPr/>
    </dgm:pt>
    <dgm:pt modelId="{3ECE228E-130B-479F-95BF-3CE4507BC47D}" type="pres">
      <dgm:prSet presAssocID="{4BE8169A-F2DA-4ADE-B31D-FEB99E007B59}" presName="thickLine" presStyleLbl="alignNode1" presStyleIdx="2" presStyleCnt="4"/>
      <dgm:spPr/>
    </dgm:pt>
    <dgm:pt modelId="{A80F1A58-9127-4E3E-89E7-0BC7A6751E1F}" type="pres">
      <dgm:prSet presAssocID="{4BE8169A-F2DA-4ADE-B31D-FEB99E007B59}" presName="horz1" presStyleCnt="0"/>
      <dgm:spPr/>
    </dgm:pt>
    <dgm:pt modelId="{DAB3413B-253E-46E2-A573-2CA2D676840C}" type="pres">
      <dgm:prSet presAssocID="{4BE8169A-F2DA-4ADE-B31D-FEB99E007B59}" presName="tx1" presStyleLbl="revTx" presStyleIdx="2" presStyleCnt="4"/>
      <dgm:spPr/>
    </dgm:pt>
    <dgm:pt modelId="{FC45D719-E578-4794-8647-04470A51CEF9}" type="pres">
      <dgm:prSet presAssocID="{4BE8169A-F2DA-4ADE-B31D-FEB99E007B59}" presName="vert1" presStyleCnt="0"/>
      <dgm:spPr/>
    </dgm:pt>
    <dgm:pt modelId="{8182ECC0-79E4-485C-9156-3CE7C7A2B586}" type="pres">
      <dgm:prSet presAssocID="{778B7F8D-294A-4DFB-92D4-DD2A8B45011B}" presName="thickLine" presStyleLbl="alignNode1" presStyleIdx="3" presStyleCnt="4"/>
      <dgm:spPr/>
    </dgm:pt>
    <dgm:pt modelId="{B4B508AC-F606-44D1-ADA1-E987BB6CCA71}" type="pres">
      <dgm:prSet presAssocID="{778B7F8D-294A-4DFB-92D4-DD2A8B45011B}" presName="horz1" presStyleCnt="0"/>
      <dgm:spPr/>
    </dgm:pt>
    <dgm:pt modelId="{E34F24E2-EBC4-44B5-8C02-B09FFDCF7AA3}" type="pres">
      <dgm:prSet presAssocID="{778B7F8D-294A-4DFB-92D4-DD2A8B45011B}" presName="tx1" presStyleLbl="revTx" presStyleIdx="3" presStyleCnt="4"/>
      <dgm:spPr/>
    </dgm:pt>
    <dgm:pt modelId="{4D1DF1BE-DAF0-4096-95B2-A5E584759E48}" type="pres">
      <dgm:prSet presAssocID="{778B7F8D-294A-4DFB-92D4-DD2A8B45011B}" presName="vert1" presStyleCnt="0"/>
      <dgm:spPr/>
    </dgm:pt>
  </dgm:ptLst>
  <dgm:cxnLst>
    <dgm:cxn modelId="{1BD1F922-6F57-47E0-A57F-F361C3FC51D7}" srcId="{41916E57-7510-4C8D-B320-3EBD8F1D4259}" destId="{4BE8169A-F2DA-4ADE-B31D-FEB99E007B59}" srcOrd="2" destOrd="0" parTransId="{171B34A4-C9D9-45FC-9FD9-62BADF68805F}" sibTransId="{789BCD25-BF7D-4939-ACA4-AE8E749883C8}"/>
    <dgm:cxn modelId="{A63BEF3B-D9FA-4CD8-B60A-9B4228BC55E7}" type="presOf" srcId="{4BE8169A-F2DA-4ADE-B31D-FEB99E007B59}" destId="{DAB3413B-253E-46E2-A573-2CA2D676840C}" srcOrd="0" destOrd="0" presId="urn:microsoft.com/office/officeart/2008/layout/LinedList"/>
    <dgm:cxn modelId="{ACA7715C-46C2-410C-A770-86A78229F329}" type="presOf" srcId="{F348D0D2-A380-448B-B0BD-B5D75BC2F5E9}" destId="{2D6171FB-198D-4D7C-B2CA-80D5BEE20267}" srcOrd="0" destOrd="0" presId="urn:microsoft.com/office/officeart/2008/layout/LinedList"/>
    <dgm:cxn modelId="{AEB3CEA4-D2D1-4621-B52A-0573B97EA607}" srcId="{41916E57-7510-4C8D-B320-3EBD8F1D4259}" destId="{46E11EB4-BED6-4E19-9154-62148B7F75C1}" srcOrd="1" destOrd="0" parTransId="{AF2F9394-7CCA-4354-8654-9F924227F9CC}" sibTransId="{7E05040C-83BD-4979-B70A-2626FE3A47B4}"/>
    <dgm:cxn modelId="{DD3456C4-E91B-4825-9A96-1E2B5BDBA98A}" type="presOf" srcId="{41916E57-7510-4C8D-B320-3EBD8F1D4259}" destId="{7AC729AE-CC83-4833-9795-EE9B0EBC9C02}" srcOrd="0" destOrd="0" presId="urn:microsoft.com/office/officeart/2008/layout/LinedList"/>
    <dgm:cxn modelId="{A7F8B2CD-6716-41BB-A1C4-AF8C177B975F}" type="presOf" srcId="{778B7F8D-294A-4DFB-92D4-DD2A8B45011B}" destId="{E34F24E2-EBC4-44B5-8C02-B09FFDCF7AA3}" srcOrd="0" destOrd="0" presId="urn:microsoft.com/office/officeart/2008/layout/LinedList"/>
    <dgm:cxn modelId="{8FD793D1-FD04-4952-8A5A-30B5D1F238A0}" srcId="{41916E57-7510-4C8D-B320-3EBD8F1D4259}" destId="{778B7F8D-294A-4DFB-92D4-DD2A8B45011B}" srcOrd="3" destOrd="0" parTransId="{A4969217-E752-4719-AAFC-1AC236490D75}" sibTransId="{7E954DB2-B381-406E-827B-42E5C1A19584}"/>
    <dgm:cxn modelId="{AE2764E1-29D4-4458-9616-FF998C8615DE}" type="presOf" srcId="{46E11EB4-BED6-4E19-9154-62148B7F75C1}" destId="{0234C438-72C5-45A7-BD31-EFD89814DE1A}" srcOrd="0" destOrd="0" presId="urn:microsoft.com/office/officeart/2008/layout/LinedList"/>
    <dgm:cxn modelId="{022B40E8-0476-49B6-9ED5-A1CC439DC1B9}" srcId="{41916E57-7510-4C8D-B320-3EBD8F1D4259}" destId="{F348D0D2-A380-448B-B0BD-B5D75BC2F5E9}" srcOrd="0" destOrd="0" parTransId="{48B260F9-89B7-4D9C-B0A3-A3D9460D5D1F}" sibTransId="{52144FF1-388F-4F73-A41C-3ADFAF0A8A78}"/>
    <dgm:cxn modelId="{9DF59071-61B0-4D79-9E08-D0E2818938FA}" type="presParOf" srcId="{7AC729AE-CC83-4833-9795-EE9B0EBC9C02}" destId="{FA49122C-CF70-459F-A0A1-79DAC7956713}" srcOrd="0" destOrd="0" presId="urn:microsoft.com/office/officeart/2008/layout/LinedList"/>
    <dgm:cxn modelId="{78F0B0CE-58F7-403B-97D6-10818F21C50F}" type="presParOf" srcId="{7AC729AE-CC83-4833-9795-EE9B0EBC9C02}" destId="{02A1C301-7A69-476C-9F49-01374C388FD3}" srcOrd="1" destOrd="0" presId="urn:microsoft.com/office/officeart/2008/layout/LinedList"/>
    <dgm:cxn modelId="{9B1FC212-140F-47A9-8B0E-CB3FD3027ED4}" type="presParOf" srcId="{02A1C301-7A69-476C-9F49-01374C388FD3}" destId="{2D6171FB-198D-4D7C-B2CA-80D5BEE20267}" srcOrd="0" destOrd="0" presId="urn:microsoft.com/office/officeart/2008/layout/LinedList"/>
    <dgm:cxn modelId="{6AB41318-52D4-4D9D-9B8F-6F83E4A66D8D}" type="presParOf" srcId="{02A1C301-7A69-476C-9F49-01374C388FD3}" destId="{AD4AE460-9F23-4474-83B5-0710BE88FAF7}" srcOrd="1" destOrd="0" presId="urn:microsoft.com/office/officeart/2008/layout/LinedList"/>
    <dgm:cxn modelId="{1803AF8A-6D35-4DB6-B207-BF5287A203E8}" type="presParOf" srcId="{7AC729AE-CC83-4833-9795-EE9B0EBC9C02}" destId="{83939D98-B910-42C6-A7C5-A3FA9E441144}" srcOrd="2" destOrd="0" presId="urn:microsoft.com/office/officeart/2008/layout/LinedList"/>
    <dgm:cxn modelId="{E4AB456C-1734-483E-A201-E3CBFE9A0DEF}" type="presParOf" srcId="{7AC729AE-CC83-4833-9795-EE9B0EBC9C02}" destId="{B590E49F-68EB-47BC-A16A-71C8F1035D2D}" srcOrd="3" destOrd="0" presId="urn:microsoft.com/office/officeart/2008/layout/LinedList"/>
    <dgm:cxn modelId="{6E8EC135-1090-4A33-8117-69A4213E68B2}" type="presParOf" srcId="{B590E49F-68EB-47BC-A16A-71C8F1035D2D}" destId="{0234C438-72C5-45A7-BD31-EFD89814DE1A}" srcOrd="0" destOrd="0" presId="urn:microsoft.com/office/officeart/2008/layout/LinedList"/>
    <dgm:cxn modelId="{CD26C8A2-ED4E-4145-B1C5-45CD41AF6ACF}" type="presParOf" srcId="{B590E49F-68EB-47BC-A16A-71C8F1035D2D}" destId="{DEB8010C-5797-4857-80AD-AA91FA498ECF}" srcOrd="1" destOrd="0" presId="urn:microsoft.com/office/officeart/2008/layout/LinedList"/>
    <dgm:cxn modelId="{BACBEE99-7288-4E85-A450-36E65BF6C606}" type="presParOf" srcId="{7AC729AE-CC83-4833-9795-EE9B0EBC9C02}" destId="{3ECE228E-130B-479F-95BF-3CE4507BC47D}" srcOrd="4" destOrd="0" presId="urn:microsoft.com/office/officeart/2008/layout/LinedList"/>
    <dgm:cxn modelId="{F07B23D8-0FA6-46FF-B643-826B5A1F2163}" type="presParOf" srcId="{7AC729AE-CC83-4833-9795-EE9B0EBC9C02}" destId="{A80F1A58-9127-4E3E-89E7-0BC7A6751E1F}" srcOrd="5" destOrd="0" presId="urn:microsoft.com/office/officeart/2008/layout/LinedList"/>
    <dgm:cxn modelId="{F5EAD4BF-E72D-40A6-9DD4-6EE71DCE3BE8}" type="presParOf" srcId="{A80F1A58-9127-4E3E-89E7-0BC7A6751E1F}" destId="{DAB3413B-253E-46E2-A573-2CA2D676840C}" srcOrd="0" destOrd="0" presId="urn:microsoft.com/office/officeart/2008/layout/LinedList"/>
    <dgm:cxn modelId="{383EF45F-162C-4330-8757-3A50BE9B1762}" type="presParOf" srcId="{A80F1A58-9127-4E3E-89E7-0BC7A6751E1F}" destId="{FC45D719-E578-4794-8647-04470A51CEF9}" srcOrd="1" destOrd="0" presId="urn:microsoft.com/office/officeart/2008/layout/LinedList"/>
    <dgm:cxn modelId="{A75B09FA-31C7-48B2-86E8-38E6D1500851}" type="presParOf" srcId="{7AC729AE-CC83-4833-9795-EE9B0EBC9C02}" destId="{8182ECC0-79E4-485C-9156-3CE7C7A2B586}" srcOrd="6" destOrd="0" presId="urn:microsoft.com/office/officeart/2008/layout/LinedList"/>
    <dgm:cxn modelId="{F3CB62F3-8CED-4EA2-B2A5-8D233493FA89}" type="presParOf" srcId="{7AC729AE-CC83-4833-9795-EE9B0EBC9C02}" destId="{B4B508AC-F606-44D1-ADA1-E987BB6CCA71}" srcOrd="7" destOrd="0" presId="urn:microsoft.com/office/officeart/2008/layout/LinedList"/>
    <dgm:cxn modelId="{AD19EE5F-2745-4536-ABDA-F8F208C97797}" type="presParOf" srcId="{B4B508AC-F606-44D1-ADA1-E987BB6CCA71}" destId="{E34F24E2-EBC4-44B5-8C02-B09FFDCF7AA3}" srcOrd="0" destOrd="0" presId="urn:microsoft.com/office/officeart/2008/layout/LinedList"/>
    <dgm:cxn modelId="{644D7197-41F3-4C57-BFF6-4A1010D182CB}" type="presParOf" srcId="{B4B508AC-F606-44D1-ADA1-E987BB6CCA71}" destId="{4D1DF1BE-DAF0-4096-95B2-A5E584759E4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E7B2756-3BFF-4FF0-BDD9-0CD7FBDFDE32}" type="doc">
      <dgm:prSet loTypeId="urn:microsoft.com/office/officeart/2016/7/layout/VerticalHollowActionList" loCatId="List" qsTypeId="urn:microsoft.com/office/officeart/2005/8/quickstyle/simple5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FF82DF5-5689-4825-BD22-3F6EA735F671}">
      <dgm:prSet/>
      <dgm:spPr/>
      <dgm:t>
        <a:bodyPr/>
        <a:lstStyle/>
        <a:p>
          <a:r>
            <a:rPr lang="en-US"/>
            <a:t>Improve</a:t>
          </a:r>
        </a:p>
      </dgm:t>
    </dgm:pt>
    <dgm:pt modelId="{8128ADB9-05E0-479E-8910-AED5EE601F75}" type="parTrans" cxnId="{0C996A19-B89C-49A8-B81F-2D58FB54C491}">
      <dgm:prSet/>
      <dgm:spPr/>
      <dgm:t>
        <a:bodyPr/>
        <a:lstStyle/>
        <a:p>
          <a:endParaRPr lang="en-US"/>
        </a:p>
      </dgm:t>
    </dgm:pt>
    <dgm:pt modelId="{2E319BCB-9163-4544-A878-4991621CFC9D}" type="sibTrans" cxnId="{0C996A19-B89C-49A8-B81F-2D58FB54C491}">
      <dgm:prSet/>
      <dgm:spPr/>
      <dgm:t>
        <a:bodyPr/>
        <a:lstStyle/>
        <a:p>
          <a:endParaRPr lang="en-US"/>
        </a:p>
      </dgm:t>
    </dgm:pt>
    <dgm:pt modelId="{F49776AF-39C9-42C1-8ABE-A1CD969A61B3}">
      <dgm:prSet/>
      <dgm:spPr/>
      <dgm:t>
        <a:bodyPr/>
        <a:lstStyle/>
        <a:p>
          <a:r>
            <a:rPr lang="en-US"/>
            <a:t>Improve with foot fall</a:t>
          </a:r>
        </a:p>
      </dgm:t>
    </dgm:pt>
    <dgm:pt modelId="{70A2712F-B09D-488D-BAC2-E61B1FD375A6}" type="parTrans" cxnId="{3316C442-4BF6-4528-B735-7DB00A68A815}">
      <dgm:prSet/>
      <dgm:spPr/>
      <dgm:t>
        <a:bodyPr/>
        <a:lstStyle/>
        <a:p>
          <a:endParaRPr lang="en-US"/>
        </a:p>
      </dgm:t>
    </dgm:pt>
    <dgm:pt modelId="{47C4FD34-8280-44BD-BE17-FF15FF75E9AF}" type="sibTrans" cxnId="{3316C442-4BF6-4528-B735-7DB00A68A815}">
      <dgm:prSet/>
      <dgm:spPr/>
      <dgm:t>
        <a:bodyPr/>
        <a:lstStyle/>
        <a:p>
          <a:endParaRPr lang="en-US"/>
        </a:p>
      </dgm:t>
    </dgm:pt>
    <dgm:pt modelId="{D189B099-F2F6-4586-8A64-CB2D253BF6C4}">
      <dgm:prSet/>
      <dgm:spPr/>
      <dgm:t>
        <a:bodyPr/>
        <a:lstStyle/>
        <a:p>
          <a:r>
            <a:rPr lang="en-US"/>
            <a:t>Ease</a:t>
          </a:r>
        </a:p>
      </dgm:t>
    </dgm:pt>
    <dgm:pt modelId="{D4CCCE30-02E7-4792-9B37-FAC3EA19B630}" type="parTrans" cxnId="{2310A881-B6B1-425E-87EA-D42F9170FBA9}">
      <dgm:prSet/>
      <dgm:spPr/>
      <dgm:t>
        <a:bodyPr/>
        <a:lstStyle/>
        <a:p>
          <a:endParaRPr lang="en-US"/>
        </a:p>
      </dgm:t>
    </dgm:pt>
    <dgm:pt modelId="{113D168E-E053-4117-B65B-8A5EEEBEF9D5}" type="sibTrans" cxnId="{2310A881-B6B1-425E-87EA-D42F9170FBA9}">
      <dgm:prSet/>
      <dgm:spPr/>
      <dgm:t>
        <a:bodyPr/>
        <a:lstStyle/>
        <a:p>
          <a:endParaRPr lang="en-US"/>
        </a:p>
      </dgm:t>
    </dgm:pt>
    <dgm:pt modelId="{AD906728-67AA-4DD1-8E82-8918A1830FDF}">
      <dgm:prSet/>
      <dgm:spPr/>
      <dgm:t>
        <a:bodyPr/>
        <a:lstStyle/>
        <a:p>
          <a:r>
            <a:rPr lang="en-US"/>
            <a:t>Ease of access.</a:t>
          </a:r>
        </a:p>
      </dgm:t>
    </dgm:pt>
    <dgm:pt modelId="{C72A53A6-2AFF-4120-827F-2D8CDB3D53E6}" type="parTrans" cxnId="{E55D1C6B-9283-43F7-9EA5-E92FC65BDFCD}">
      <dgm:prSet/>
      <dgm:spPr/>
      <dgm:t>
        <a:bodyPr/>
        <a:lstStyle/>
        <a:p>
          <a:endParaRPr lang="en-US"/>
        </a:p>
      </dgm:t>
    </dgm:pt>
    <dgm:pt modelId="{34CF01AB-D75B-4BEB-86DC-3EC65B408719}" type="sibTrans" cxnId="{E55D1C6B-9283-43F7-9EA5-E92FC65BDFCD}">
      <dgm:prSet/>
      <dgm:spPr/>
      <dgm:t>
        <a:bodyPr/>
        <a:lstStyle/>
        <a:p>
          <a:endParaRPr lang="en-US"/>
        </a:p>
      </dgm:t>
    </dgm:pt>
    <dgm:pt modelId="{3A91C38B-6781-4780-9822-7FEE6F1B4D7E}">
      <dgm:prSet/>
      <dgm:spPr/>
      <dgm:t>
        <a:bodyPr/>
        <a:lstStyle/>
        <a:p>
          <a:r>
            <a:rPr lang="en-US"/>
            <a:t>Figure out</a:t>
          </a:r>
        </a:p>
      </dgm:t>
    </dgm:pt>
    <dgm:pt modelId="{8AD0C8D5-C4DD-4951-8B8B-4DA90C26F8ED}" type="parTrans" cxnId="{D9F6D1D0-CCE6-415B-8735-26575DACD7EB}">
      <dgm:prSet/>
      <dgm:spPr/>
      <dgm:t>
        <a:bodyPr/>
        <a:lstStyle/>
        <a:p>
          <a:endParaRPr lang="en-US"/>
        </a:p>
      </dgm:t>
    </dgm:pt>
    <dgm:pt modelId="{796DFDF7-6ACF-4D09-B5C1-810A862303FC}" type="sibTrans" cxnId="{D9F6D1D0-CCE6-415B-8735-26575DACD7EB}">
      <dgm:prSet/>
      <dgm:spPr/>
      <dgm:t>
        <a:bodyPr/>
        <a:lstStyle/>
        <a:p>
          <a:endParaRPr lang="en-US"/>
        </a:p>
      </dgm:t>
    </dgm:pt>
    <dgm:pt modelId="{37DD5893-E850-4B27-B2CD-BD0C95FBD7FF}">
      <dgm:prSet/>
      <dgm:spPr/>
      <dgm:t>
        <a:bodyPr/>
        <a:lstStyle/>
        <a:p>
          <a:r>
            <a:rPr lang="en-US"/>
            <a:t>Figure out a way to use routing as a training component in future model.</a:t>
          </a:r>
        </a:p>
      </dgm:t>
    </dgm:pt>
    <dgm:pt modelId="{CC3D91FB-CB91-46AD-932E-03054076515D}" type="parTrans" cxnId="{DB637ED0-EBBD-4C53-8868-06B4DC78D857}">
      <dgm:prSet/>
      <dgm:spPr/>
      <dgm:t>
        <a:bodyPr/>
        <a:lstStyle/>
        <a:p>
          <a:endParaRPr lang="en-US"/>
        </a:p>
      </dgm:t>
    </dgm:pt>
    <dgm:pt modelId="{E3473A11-E05B-4F88-8456-2CBCD1882207}" type="sibTrans" cxnId="{DB637ED0-EBBD-4C53-8868-06B4DC78D857}">
      <dgm:prSet/>
      <dgm:spPr/>
      <dgm:t>
        <a:bodyPr/>
        <a:lstStyle/>
        <a:p>
          <a:endParaRPr lang="en-US"/>
        </a:p>
      </dgm:t>
    </dgm:pt>
    <dgm:pt modelId="{3714E7CF-D980-43D0-88EF-4BD3CF1316BD}" type="pres">
      <dgm:prSet presAssocID="{2E7B2756-3BFF-4FF0-BDD9-0CD7FBDFDE32}" presName="Name0" presStyleCnt="0">
        <dgm:presLayoutVars>
          <dgm:dir/>
          <dgm:animLvl val="lvl"/>
          <dgm:resizeHandles val="exact"/>
        </dgm:presLayoutVars>
      </dgm:prSet>
      <dgm:spPr/>
    </dgm:pt>
    <dgm:pt modelId="{DEFF5BAE-4AE8-43C0-91BB-8F30A740C80D}" type="pres">
      <dgm:prSet presAssocID="{DFF82DF5-5689-4825-BD22-3F6EA735F671}" presName="linNode" presStyleCnt="0"/>
      <dgm:spPr/>
    </dgm:pt>
    <dgm:pt modelId="{1BE11EE6-A092-4E7B-ABE3-C9BB81BCC15B}" type="pres">
      <dgm:prSet presAssocID="{DFF82DF5-5689-4825-BD22-3F6EA735F671}" presName="parentText" presStyleLbl="solidFgAcc1" presStyleIdx="0" presStyleCnt="3">
        <dgm:presLayoutVars>
          <dgm:chMax val="1"/>
          <dgm:bulletEnabled/>
        </dgm:presLayoutVars>
      </dgm:prSet>
      <dgm:spPr/>
    </dgm:pt>
    <dgm:pt modelId="{59BE69A6-3427-4BCA-BCB3-B6EDE702C13C}" type="pres">
      <dgm:prSet presAssocID="{DFF82DF5-5689-4825-BD22-3F6EA735F671}" presName="descendantText" presStyleLbl="alignNode1" presStyleIdx="0" presStyleCnt="3">
        <dgm:presLayoutVars>
          <dgm:bulletEnabled/>
        </dgm:presLayoutVars>
      </dgm:prSet>
      <dgm:spPr/>
    </dgm:pt>
    <dgm:pt modelId="{E42871EB-00DB-4A00-88C6-00238D826270}" type="pres">
      <dgm:prSet presAssocID="{2E319BCB-9163-4544-A878-4991621CFC9D}" presName="sp" presStyleCnt="0"/>
      <dgm:spPr/>
    </dgm:pt>
    <dgm:pt modelId="{D55C73DF-4858-482B-B754-93DCB18799CD}" type="pres">
      <dgm:prSet presAssocID="{D189B099-F2F6-4586-8A64-CB2D253BF6C4}" presName="linNode" presStyleCnt="0"/>
      <dgm:spPr/>
    </dgm:pt>
    <dgm:pt modelId="{7C826890-83C7-44B2-BF24-CA2A6DE7FE99}" type="pres">
      <dgm:prSet presAssocID="{D189B099-F2F6-4586-8A64-CB2D253BF6C4}" presName="parentText" presStyleLbl="solidFgAcc1" presStyleIdx="1" presStyleCnt="3">
        <dgm:presLayoutVars>
          <dgm:chMax val="1"/>
          <dgm:bulletEnabled/>
        </dgm:presLayoutVars>
      </dgm:prSet>
      <dgm:spPr/>
    </dgm:pt>
    <dgm:pt modelId="{BC2931AE-FC3A-4EB0-A19C-CB767D59CCEB}" type="pres">
      <dgm:prSet presAssocID="{D189B099-F2F6-4586-8A64-CB2D253BF6C4}" presName="descendantText" presStyleLbl="alignNode1" presStyleIdx="1" presStyleCnt="3">
        <dgm:presLayoutVars>
          <dgm:bulletEnabled/>
        </dgm:presLayoutVars>
      </dgm:prSet>
      <dgm:spPr/>
    </dgm:pt>
    <dgm:pt modelId="{032A73F6-821A-421F-B5E7-030B43D3B8F5}" type="pres">
      <dgm:prSet presAssocID="{113D168E-E053-4117-B65B-8A5EEEBEF9D5}" presName="sp" presStyleCnt="0"/>
      <dgm:spPr/>
    </dgm:pt>
    <dgm:pt modelId="{304F07F8-0ACB-4A55-A5B9-314837CFF004}" type="pres">
      <dgm:prSet presAssocID="{3A91C38B-6781-4780-9822-7FEE6F1B4D7E}" presName="linNode" presStyleCnt="0"/>
      <dgm:spPr/>
    </dgm:pt>
    <dgm:pt modelId="{9D84BB41-E435-4C9C-AB13-EDA176C543D5}" type="pres">
      <dgm:prSet presAssocID="{3A91C38B-6781-4780-9822-7FEE6F1B4D7E}" presName="parentText" presStyleLbl="solidFgAcc1" presStyleIdx="2" presStyleCnt="3">
        <dgm:presLayoutVars>
          <dgm:chMax val="1"/>
          <dgm:bulletEnabled/>
        </dgm:presLayoutVars>
      </dgm:prSet>
      <dgm:spPr/>
    </dgm:pt>
    <dgm:pt modelId="{86F7D25F-1A7A-44A2-86F1-49A1AFABC309}" type="pres">
      <dgm:prSet presAssocID="{3A91C38B-6781-4780-9822-7FEE6F1B4D7E}" presName="descendantText" presStyleLbl="alignNode1" presStyleIdx="2" presStyleCnt="3">
        <dgm:presLayoutVars>
          <dgm:bulletEnabled/>
        </dgm:presLayoutVars>
      </dgm:prSet>
      <dgm:spPr/>
    </dgm:pt>
  </dgm:ptLst>
  <dgm:cxnLst>
    <dgm:cxn modelId="{0C996A19-B89C-49A8-B81F-2D58FB54C491}" srcId="{2E7B2756-3BFF-4FF0-BDD9-0CD7FBDFDE32}" destId="{DFF82DF5-5689-4825-BD22-3F6EA735F671}" srcOrd="0" destOrd="0" parTransId="{8128ADB9-05E0-479E-8910-AED5EE601F75}" sibTransId="{2E319BCB-9163-4544-A878-4991621CFC9D}"/>
    <dgm:cxn modelId="{ED440F25-B5BA-4B1D-B768-467A5B810066}" type="presOf" srcId="{2E7B2756-3BFF-4FF0-BDD9-0CD7FBDFDE32}" destId="{3714E7CF-D980-43D0-88EF-4BD3CF1316BD}" srcOrd="0" destOrd="0" presId="urn:microsoft.com/office/officeart/2016/7/layout/VerticalHollowActionList"/>
    <dgm:cxn modelId="{2ECCBB32-3E65-43E8-8911-A99CCA6842C7}" type="presOf" srcId="{3A91C38B-6781-4780-9822-7FEE6F1B4D7E}" destId="{9D84BB41-E435-4C9C-AB13-EDA176C543D5}" srcOrd="0" destOrd="0" presId="urn:microsoft.com/office/officeart/2016/7/layout/VerticalHollowActionList"/>
    <dgm:cxn modelId="{4C8EFC5C-49B5-4057-A7BE-046B4063324E}" type="presOf" srcId="{AD906728-67AA-4DD1-8E82-8918A1830FDF}" destId="{BC2931AE-FC3A-4EB0-A19C-CB767D59CCEB}" srcOrd="0" destOrd="0" presId="urn:microsoft.com/office/officeart/2016/7/layout/VerticalHollowActionList"/>
    <dgm:cxn modelId="{3316C442-4BF6-4528-B735-7DB00A68A815}" srcId="{DFF82DF5-5689-4825-BD22-3F6EA735F671}" destId="{F49776AF-39C9-42C1-8ABE-A1CD969A61B3}" srcOrd="0" destOrd="0" parTransId="{70A2712F-B09D-488D-BAC2-E61B1FD375A6}" sibTransId="{47C4FD34-8280-44BD-BE17-FF15FF75E9AF}"/>
    <dgm:cxn modelId="{7D3CBA46-6CD4-4EEC-B2BD-AD102E1EB07A}" type="presOf" srcId="{DFF82DF5-5689-4825-BD22-3F6EA735F671}" destId="{1BE11EE6-A092-4E7B-ABE3-C9BB81BCC15B}" srcOrd="0" destOrd="0" presId="urn:microsoft.com/office/officeart/2016/7/layout/VerticalHollowActionList"/>
    <dgm:cxn modelId="{54A18E67-2ED9-4010-BB2C-765A9A559CD1}" type="presOf" srcId="{D189B099-F2F6-4586-8A64-CB2D253BF6C4}" destId="{7C826890-83C7-44B2-BF24-CA2A6DE7FE99}" srcOrd="0" destOrd="0" presId="urn:microsoft.com/office/officeart/2016/7/layout/VerticalHollowActionList"/>
    <dgm:cxn modelId="{E55D1C6B-9283-43F7-9EA5-E92FC65BDFCD}" srcId="{D189B099-F2F6-4586-8A64-CB2D253BF6C4}" destId="{AD906728-67AA-4DD1-8E82-8918A1830FDF}" srcOrd="0" destOrd="0" parTransId="{C72A53A6-2AFF-4120-827F-2D8CDB3D53E6}" sibTransId="{34CF01AB-D75B-4BEB-86DC-3EC65B408719}"/>
    <dgm:cxn modelId="{2310A881-B6B1-425E-87EA-D42F9170FBA9}" srcId="{2E7B2756-3BFF-4FF0-BDD9-0CD7FBDFDE32}" destId="{D189B099-F2F6-4586-8A64-CB2D253BF6C4}" srcOrd="1" destOrd="0" parTransId="{D4CCCE30-02E7-4792-9B37-FAC3EA19B630}" sibTransId="{113D168E-E053-4117-B65B-8A5EEEBEF9D5}"/>
    <dgm:cxn modelId="{78CFF885-6AD2-41E6-8F34-6A5AB67D9BE6}" type="presOf" srcId="{37DD5893-E850-4B27-B2CD-BD0C95FBD7FF}" destId="{86F7D25F-1A7A-44A2-86F1-49A1AFABC309}" srcOrd="0" destOrd="0" presId="urn:microsoft.com/office/officeart/2016/7/layout/VerticalHollowActionList"/>
    <dgm:cxn modelId="{DB637ED0-EBBD-4C53-8868-06B4DC78D857}" srcId="{3A91C38B-6781-4780-9822-7FEE6F1B4D7E}" destId="{37DD5893-E850-4B27-B2CD-BD0C95FBD7FF}" srcOrd="0" destOrd="0" parTransId="{CC3D91FB-CB91-46AD-932E-03054076515D}" sibTransId="{E3473A11-E05B-4F88-8456-2CBCD1882207}"/>
    <dgm:cxn modelId="{D9F6D1D0-CCE6-415B-8735-26575DACD7EB}" srcId="{2E7B2756-3BFF-4FF0-BDD9-0CD7FBDFDE32}" destId="{3A91C38B-6781-4780-9822-7FEE6F1B4D7E}" srcOrd="2" destOrd="0" parTransId="{8AD0C8D5-C4DD-4951-8B8B-4DA90C26F8ED}" sibTransId="{796DFDF7-6ACF-4D09-B5C1-810A862303FC}"/>
    <dgm:cxn modelId="{E6CF6BD5-11B6-4052-96EC-3B7CBD859CEC}" type="presOf" srcId="{F49776AF-39C9-42C1-8ABE-A1CD969A61B3}" destId="{59BE69A6-3427-4BCA-BCB3-B6EDE702C13C}" srcOrd="0" destOrd="0" presId="urn:microsoft.com/office/officeart/2016/7/layout/VerticalHollowActionList"/>
    <dgm:cxn modelId="{CF1FB4C4-F74C-4DD5-B20F-A9AC164A01F6}" type="presParOf" srcId="{3714E7CF-D980-43D0-88EF-4BD3CF1316BD}" destId="{DEFF5BAE-4AE8-43C0-91BB-8F30A740C80D}" srcOrd="0" destOrd="0" presId="urn:microsoft.com/office/officeart/2016/7/layout/VerticalHollowActionList"/>
    <dgm:cxn modelId="{54E2AF37-0D54-490F-93DF-3F2C70C18F7F}" type="presParOf" srcId="{DEFF5BAE-4AE8-43C0-91BB-8F30A740C80D}" destId="{1BE11EE6-A092-4E7B-ABE3-C9BB81BCC15B}" srcOrd="0" destOrd="0" presId="urn:microsoft.com/office/officeart/2016/7/layout/VerticalHollowActionList"/>
    <dgm:cxn modelId="{5BA09442-5498-499E-B7DC-C12BF19D1CCC}" type="presParOf" srcId="{DEFF5BAE-4AE8-43C0-91BB-8F30A740C80D}" destId="{59BE69A6-3427-4BCA-BCB3-B6EDE702C13C}" srcOrd="1" destOrd="0" presId="urn:microsoft.com/office/officeart/2016/7/layout/VerticalHollowActionList"/>
    <dgm:cxn modelId="{FAE66093-8848-4953-BE9A-F892D5E03E72}" type="presParOf" srcId="{3714E7CF-D980-43D0-88EF-4BD3CF1316BD}" destId="{E42871EB-00DB-4A00-88C6-00238D826270}" srcOrd="1" destOrd="0" presId="urn:microsoft.com/office/officeart/2016/7/layout/VerticalHollowActionList"/>
    <dgm:cxn modelId="{AA505604-F65B-49F4-949F-6FFBB4132A13}" type="presParOf" srcId="{3714E7CF-D980-43D0-88EF-4BD3CF1316BD}" destId="{D55C73DF-4858-482B-B754-93DCB18799CD}" srcOrd="2" destOrd="0" presId="urn:microsoft.com/office/officeart/2016/7/layout/VerticalHollowActionList"/>
    <dgm:cxn modelId="{F4FD36D6-90B0-45C5-9E7F-F42F7575C0AE}" type="presParOf" srcId="{D55C73DF-4858-482B-B754-93DCB18799CD}" destId="{7C826890-83C7-44B2-BF24-CA2A6DE7FE99}" srcOrd="0" destOrd="0" presId="urn:microsoft.com/office/officeart/2016/7/layout/VerticalHollowActionList"/>
    <dgm:cxn modelId="{8CA42324-D8EC-4863-B540-F6ACB7E43656}" type="presParOf" srcId="{D55C73DF-4858-482B-B754-93DCB18799CD}" destId="{BC2931AE-FC3A-4EB0-A19C-CB767D59CCEB}" srcOrd="1" destOrd="0" presId="urn:microsoft.com/office/officeart/2016/7/layout/VerticalHollowActionList"/>
    <dgm:cxn modelId="{B70DF7A5-2D7C-434B-BAD9-E7909648C6BD}" type="presParOf" srcId="{3714E7CF-D980-43D0-88EF-4BD3CF1316BD}" destId="{032A73F6-821A-421F-B5E7-030B43D3B8F5}" srcOrd="3" destOrd="0" presId="urn:microsoft.com/office/officeart/2016/7/layout/VerticalHollowActionList"/>
    <dgm:cxn modelId="{77D4D1EF-D805-43B6-832B-6A806E8CF006}" type="presParOf" srcId="{3714E7CF-D980-43D0-88EF-4BD3CF1316BD}" destId="{304F07F8-0ACB-4A55-A5B9-314837CFF004}" srcOrd="4" destOrd="0" presId="urn:microsoft.com/office/officeart/2016/7/layout/VerticalHollowActionList"/>
    <dgm:cxn modelId="{77052B41-223E-44D2-B48F-04A6073771F8}" type="presParOf" srcId="{304F07F8-0ACB-4A55-A5B9-314837CFF004}" destId="{9D84BB41-E435-4C9C-AB13-EDA176C543D5}" srcOrd="0" destOrd="0" presId="urn:microsoft.com/office/officeart/2016/7/layout/VerticalHollowActionList"/>
    <dgm:cxn modelId="{B039FDE3-F8D2-499C-9388-1122DBF3515C}" type="presParOf" srcId="{304F07F8-0ACB-4A55-A5B9-314837CFF004}" destId="{86F7D25F-1A7A-44A2-86F1-49A1AFABC309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9122C-CF70-459F-A0A1-79DAC7956713}">
      <dsp:nvSpPr>
        <dsp:cNvPr id="0" name=""/>
        <dsp:cNvSpPr/>
      </dsp:nvSpPr>
      <dsp:spPr>
        <a:xfrm>
          <a:off x="0" y="0"/>
          <a:ext cx="4244122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D6171FB-198D-4D7C-B2CA-80D5BEE20267}">
      <dsp:nvSpPr>
        <dsp:cNvPr id="0" name=""/>
        <dsp:cNvSpPr/>
      </dsp:nvSpPr>
      <dsp:spPr>
        <a:xfrm>
          <a:off x="0" y="0"/>
          <a:ext cx="4244122" cy="795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3600" kern="1200"/>
            <a:t>Django</a:t>
          </a:r>
          <a:endParaRPr lang="en-US" sz="3600" kern="1200"/>
        </a:p>
      </dsp:txBody>
      <dsp:txXfrm>
        <a:off x="0" y="0"/>
        <a:ext cx="4244122" cy="795420"/>
      </dsp:txXfrm>
    </dsp:sp>
    <dsp:sp modelId="{83939D98-B910-42C6-A7C5-A3FA9E441144}">
      <dsp:nvSpPr>
        <dsp:cNvPr id="0" name=""/>
        <dsp:cNvSpPr/>
      </dsp:nvSpPr>
      <dsp:spPr>
        <a:xfrm>
          <a:off x="0" y="795420"/>
          <a:ext cx="4244122" cy="0"/>
        </a:xfrm>
        <a:prstGeom prst="line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234C438-72C5-45A7-BD31-EFD89814DE1A}">
      <dsp:nvSpPr>
        <dsp:cNvPr id="0" name=""/>
        <dsp:cNvSpPr/>
      </dsp:nvSpPr>
      <dsp:spPr>
        <a:xfrm>
          <a:off x="0" y="795420"/>
          <a:ext cx="4244122" cy="795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3600" kern="1200"/>
            <a:t>Python</a:t>
          </a:r>
          <a:endParaRPr lang="en-US" sz="3600" kern="1200"/>
        </a:p>
      </dsp:txBody>
      <dsp:txXfrm>
        <a:off x="0" y="795420"/>
        <a:ext cx="4244122" cy="795420"/>
      </dsp:txXfrm>
    </dsp:sp>
    <dsp:sp modelId="{3ECE228E-130B-479F-95BF-3CE4507BC47D}">
      <dsp:nvSpPr>
        <dsp:cNvPr id="0" name=""/>
        <dsp:cNvSpPr/>
      </dsp:nvSpPr>
      <dsp:spPr>
        <a:xfrm>
          <a:off x="0" y="1590841"/>
          <a:ext cx="4244122" cy="0"/>
        </a:xfrm>
        <a:prstGeom prst="line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AB3413B-253E-46E2-A573-2CA2D676840C}">
      <dsp:nvSpPr>
        <dsp:cNvPr id="0" name=""/>
        <dsp:cNvSpPr/>
      </dsp:nvSpPr>
      <dsp:spPr>
        <a:xfrm>
          <a:off x="0" y="1590841"/>
          <a:ext cx="4244122" cy="795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3600" kern="1200"/>
            <a:t>Html,css</a:t>
          </a:r>
          <a:endParaRPr lang="en-US" sz="3600" kern="1200"/>
        </a:p>
      </dsp:txBody>
      <dsp:txXfrm>
        <a:off x="0" y="1590841"/>
        <a:ext cx="4244122" cy="795420"/>
      </dsp:txXfrm>
    </dsp:sp>
    <dsp:sp modelId="{8182ECC0-79E4-485C-9156-3CE7C7A2B586}">
      <dsp:nvSpPr>
        <dsp:cNvPr id="0" name=""/>
        <dsp:cNvSpPr/>
      </dsp:nvSpPr>
      <dsp:spPr>
        <a:xfrm>
          <a:off x="0" y="2386262"/>
          <a:ext cx="4244122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34F24E2-EBC4-44B5-8C02-B09FFDCF7AA3}">
      <dsp:nvSpPr>
        <dsp:cNvPr id="0" name=""/>
        <dsp:cNvSpPr/>
      </dsp:nvSpPr>
      <dsp:spPr>
        <a:xfrm>
          <a:off x="0" y="2386263"/>
          <a:ext cx="4244122" cy="795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IN" sz="3600" kern="1200"/>
            <a:t>JavaScript</a:t>
          </a:r>
          <a:endParaRPr lang="en-US" sz="3600" kern="1200"/>
        </a:p>
      </dsp:txBody>
      <dsp:txXfrm>
        <a:off x="0" y="2386263"/>
        <a:ext cx="4244122" cy="7954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BE69A6-3427-4BCA-BCB3-B6EDE702C13C}">
      <dsp:nvSpPr>
        <dsp:cNvPr id="0" name=""/>
        <dsp:cNvSpPr/>
      </dsp:nvSpPr>
      <dsp:spPr>
        <a:xfrm>
          <a:off x="1332550" y="1151"/>
          <a:ext cx="5330201" cy="118020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3421" tIns="299773" rIns="103421" bIns="29977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Improve with foot fall</a:t>
          </a:r>
        </a:p>
      </dsp:txBody>
      <dsp:txXfrm>
        <a:off x="1332550" y="1151"/>
        <a:ext cx="5330201" cy="1180208"/>
      </dsp:txXfrm>
    </dsp:sp>
    <dsp:sp modelId="{1BE11EE6-A092-4E7B-ABE3-C9BB81BCC15B}">
      <dsp:nvSpPr>
        <dsp:cNvPr id="0" name=""/>
        <dsp:cNvSpPr/>
      </dsp:nvSpPr>
      <dsp:spPr>
        <a:xfrm>
          <a:off x="0" y="1151"/>
          <a:ext cx="1332550" cy="11802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514" tIns="116578" rIns="70514" bIns="11657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Improve</a:t>
          </a:r>
        </a:p>
      </dsp:txBody>
      <dsp:txXfrm>
        <a:off x="0" y="1151"/>
        <a:ext cx="1332550" cy="1180208"/>
      </dsp:txXfrm>
    </dsp:sp>
    <dsp:sp modelId="{BC2931AE-FC3A-4EB0-A19C-CB767D59CCEB}">
      <dsp:nvSpPr>
        <dsp:cNvPr id="0" name=""/>
        <dsp:cNvSpPr/>
      </dsp:nvSpPr>
      <dsp:spPr>
        <a:xfrm>
          <a:off x="1332550" y="1252172"/>
          <a:ext cx="5330201" cy="1180208"/>
        </a:xfrm>
        <a:prstGeom prst="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3421" tIns="299773" rIns="103421" bIns="29977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Ease of access.</a:t>
          </a:r>
        </a:p>
      </dsp:txBody>
      <dsp:txXfrm>
        <a:off x="1332550" y="1252172"/>
        <a:ext cx="5330201" cy="1180208"/>
      </dsp:txXfrm>
    </dsp:sp>
    <dsp:sp modelId="{7C826890-83C7-44B2-BF24-CA2A6DE7FE99}">
      <dsp:nvSpPr>
        <dsp:cNvPr id="0" name=""/>
        <dsp:cNvSpPr/>
      </dsp:nvSpPr>
      <dsp:spPr>
        <a:xfrm>
          <a:off x="0" y="1252172"/>
          <a:ext cx="1332550" cy="11802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514" tIns="116578" rIns="70514" bIns="11657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Ease</a:t>
          </a:r>
        </a:p>
      </dsp:txBody>
      <dsp:txXfrm>
        <a:off x="0" y="1252172"/>
        <a:ext cx="1332550" cy="1180208"/>
      </dsp:txXfrm>
    </dsp:sp>
    <dsp:sp modelId="{86F7D25F-1A7A-44A2-86F1-49A1AFABC309}">
      <dsp:nvSpPr>
        <dsp:cNvPr id="0" name=""/>
        <dsp:cNvSpPr/>
      </dsp:nvSpPr>
      <dsp:spPr>
        <a:xfrm>
          <a:off x="1332550" y="2503193"/>
          <a:ext cx="5330201" cy="1180208"/>
        </a:xfrm>
        <a:prstGeom prst="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3421" tIns="299773" rIns="103421" bIns="299773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Figure out a way to use routing as a training component in future model.</a:t>
          </a:r>
        </a:p>
      </dsp:txBody>
      <dsp:txXfrm>
        <a:off x="1332550" y="2503193"/>
        <a:ext cx="5330201" cy="1180208"/>
      </dsp:txXfrm>
    </dsp:sp>
    <dsp:sp modelId="{9D84BB41-E435-4C9C-AB13-EDA176C543D5}">
      <dsp:nvSpPr>
        <dsp:cNvPr id="0" name=""/>
        <dsp:cNvSpPr/>
      </dsp:nvSpPr>
      <dsp:spPr>
        <a:xfrm>
          <a:off x="0" y="2503193"/>
          <a:ext cx="1332550" cy="11802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514" tIns="116578" rIns="70514" bIns="116578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Figure out</a:t>
          </a:r>
        </a:p>
      </dsp:txBody>
      <dsp:txXfrm>
        <a:off x="0" y="2503193"/>
        <a:ext cx="1332550" cy="11802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1B3B-825D-BA69-751F-384C106526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26FF7F-D7A7-AEB5-6AFC-41F401D1B7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30120-F174-3D26-2E47-EC39306CD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2A0CC-E36E-0310-C0F1-3005F6FF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A1FF4-3EB2-AE36-69B8-485370F6C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4976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4C892-C92A-B9A4-8B96-4011570EA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F53C8-66F7-4280-E6B0-808295A29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0811F-0915-6EBB-EA06-6D7C955FD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1605A-6B01-55F0-0C9E-3DF6383A1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2EDD4A-A777-9178-4840-164B3E271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501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3A51D7-55BC-4F07-1C06-41CFDED00C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5A17E-3D78-1245-8410-CA1AAC7163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11AE7-89AC-A668-FDC0-7888677A4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9E2B9-8B49-B8AE-0DC3-1A336BF4D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48143-AA1B-FB7C-3CB9-B5138AA48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6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31626-2AD0-028E-2C0B-75523CD12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E483B-A351-9179-3839-9400FEBC7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78325-B945-3C82-41BF-0570B92C7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F10D0-6B68-46F2-A103-F30DF2517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76F9F-382A-0592-7250-EBE43AC6C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1130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1BBDD-AC05-9D42-C544-FEC25712A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A25B53-80D8-75E5-DC27-730EDE4CC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12F2F-7666-50BB-72DE-5FE336F3C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0D9D9-F1D2-F65B-92BB-1F5FF52BF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7AE4A-3D1E-C73A-498F-982AB8710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295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E6353-0A07-2E27-FA9A-0A0E82C00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B1FB8-F555-DC1E-8733-E7447FAC1C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B9409B-0F80-DF2B-4F2A-60F0CB6FDF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D6FBDC-188E-2F28-B8EE-15BE45F3B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ECDC78-D994-96E9-6331-22F122A49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110E58-569C-9467-D8B7-19E63B9EB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653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4329E-BC54-1062-FECC-6CD908F50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A25203-08EC-051A-55D5-0D4A5617D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C29BC-E102-6379-2140-5E6EAE6998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DF2DA9-6EED-F830-0F0E-89414F6753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C94979-8398-76E4-1BE8-C68FBB2E0A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9DA234-261A-2B1F-8BEF-6F7DFF80D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C0E89F-E8C1-29F3-677D-BA239022E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0AEB2F-9626-4066-105E-B6B95418C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8809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3A006-48EF-66B0-A297-BE103922C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FD172F-DAE3-32F1-C5CF-1C0774D6C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75B727-DACD-9A6D-0149-A98912200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C44C54-9CBF-764A-BFC7-49CEDF018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2661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EFDECF-FA37-84A4-9F3D-5FD08C3D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CE4972-20BA-18F8-B6F4-B8E7A92D7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F18ED0-1E49-4313-E741-C70CBB34D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786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43931-043B-8829-39D6-CD2A12376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29B7D-F404-2785-7A2A-130C481F4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37AD28-89A5-C988-D886-97158F4BBD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2E0E3-25D9-050B-FC17-DD2AF7372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6BFC97-BE2C-C3BF-6BD7-28D9FDB4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4A018F-AD87-5730-EE23-CE9F73533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0347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E8423-D257-B0F8-C27F-70B0376CE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D64D2E-0D51-0C1B-346F-E5548639BD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696CD-579C-7FAB-09C7-7DD8DFE38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64EC0B-A146-20DD-33AA-07B2A5EAE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ADC92-A662-F3C8-5526-FC0764554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D89AD2-1AD0-2928-64FE-2DC6486EA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090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9111FB-C233-3BDB-619B-0190C396B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3D235C-0A51-631E-DE76-772C81E2D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14851-775A-CBBB-2BF6-336E4280F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F1D2A-7899-4247-B1CA-99240BE1F1C9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506EF-973B-C608-6151-8A65565764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2E295-11D5-0DF1-9CB4-F8366890B9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8A715-2B7F-45DB-B0AE-58CEFAD76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3790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7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9.png"/><Relationship Id="rId10" Type="http://schemas.microsoft.com/office/2007/relationships/diagramDrawing" Target="../diagrams/drawing1.xml"/><Relationship Id="rId4" Type="http://schemas.openxmlformats.org/officeDocument/2006/relationships/image" Target="../media/image8.png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aded World Map | Print A Wallpaper">
            <a:extLst>
              <a:ext uri="{FF2B5EF4-FFF2-40B4-BE49-F238E27FC236}">
                <a16:creationId xmlns:a16="http://schemas.microsoft.com/office/drawing/2014/main" id="{7F862700-4226-1246-D6A6-01413D84A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8F89E9-7760-C0D8-AD86-3ABC9D06DB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l"/>
            <a:r>
              <a:rPr lang="en-IN" sz="11500" b="1" dirty="0"/>
              <a:t>Loco-</a:t>
            </a:r>
            <a:r>
              <a:rPr lang="en-IN" sz="11500" b="1" dirty="0" err="1"/>
              <a:t>Melhoc</a:t>
            </a:r>
            <a:endParaRPr lang="en-IN" sz="115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4AB54A-8253-4333-526B-5C758F70E6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639222"/>
          </a:xfrm>
        </p:spPr>
        <p:txBody>
          <a:bodyPr>
            <a:normAutofit/>
          </a:bodyPr>
          <a:lstStyle/>
          <a:p>
            <a:pPr algn="l"/>
            <a:r>
              <a:rPr lang="en-IN" sz="3200" b="1" dirty="0"/>
              <a:t>Team Pegasus</a:t>
            </a:r>
          </a:p>
        </p:txBody>
      </p:sp>
    </p:spTree>
    <p:extLst>
      <p:ext uri="{BB962C8B-B14F-4D97-AF65-F5344CB8AC3E}">
        <p14:creationId xmlns:p14="http://schemas.microsoft.com/office/powerpoint/2010/main" val="1242174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9">
            <a:extLst>
              <a:ext uri="{FF2B5EF4-FFF2-40B4-BE49-F238E27FC236}">
                <a16:creationId xmlns:a16="http://schemas.microsoft.com/office/drawing/2014/main" id="{C6B158B5-50B5-4927-A367-7C9F3AFE5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04C73C-A6C7-42F5-60BD-DAACCF5BB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5833" y="194554"/>
            <a:ext cx="4375151" cy="313823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B4C24-08B0-4CC4-9433-F46EB9671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9182" y="4414180"/>
            <a:ext cx="4665488" cy="1578058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Predict the best-suited location for restaurants, based on geo-location data and visualize on maps.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E81E10-7AB9-32E4-7B6B-47E153AB60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57"/>
          <a:stretch/>
        </p:blipFill>
        <p:spPr>
          <a:xfrm>
            <a:off x="1" y="2"/>
            <a:ext cx="6249303" cy="6857998"/>
          </a:xfrm>
          <a:custGeom>
            <a:avLst/>
            <a:gdLst/>
            <a:ahLst/>
            <a:cxnLst/>
            <a:rect l="l" t="t" r="r" b="b"/>
            <a:pathLst>
              <a:path w="6249303" h="6857998">
                <a:moveTo>
                  <a:pt x="5497146" y="6118149"/>
                </a:moveTo>
                <a:cubicBezTo>
                  <a:pt x="5503695" y="6124102"/>
                  <a:pt x="5511317" y="6129341"/>
                  <a:pt x="5518366" y="6133723"/>
                </a:cubicBezTo>
                <a:cubicBezTo>
                  <a:pt x="5525509" y="6138152"/>
                  <a:pt x="5530855" y="6143474"/>
                  <a:pt x="5534525" y="6149380"/>
                </a:cubicBezTo>
                <a:lnTo>
                  <a:pt x="5540000" y="6166562"/>
                </a:lnTo>
                <a:lnTo>
                  <a:pt x="5534525" y="6149379"/>
                </a:lnTo>
                <a:cubicBezTo>
                  <a:pt x="5530855" y="6143474"/>
                  <a:pt x="5525509" y="6138152"/>
                  <a:pt x="5518366" y="6133722"/>
                </a:cubicBezTo>
                <a:cubicBezTo>
                  <a:pt x="5511317" y="6129341"/>
                  <a:pt x="5503695" y="6124102"/>
                  <a:pt x="5497146" y="6118149"/>
                </a:cubicBezTo>
                <a:close/>
                <a:moveTo>
                  <a:pt x="5405304" y="4941372"/>
                </a:moveTo>
                <a:lnTo>
                  <a:pt x="5408634" y="4950869"/>
                </a:lnTo>
                <a:lnTo>
                  <a:pt x="5418318" y="4991382"/>
                </a:lnTo>
                <a:lnTo>
                  <a:pt x="5408634" y="4950868"/>
                </a:lnTo>
                <a:close/>
                <a:moveTo>
                  <a:pt x="5409242" y="4749807"/>
                </a:moveTo>
                <a:cubicBezTo>
                  <a:pt x="5397106" y="4762826"/>
                  <a:pt x="5396249" y="4781365"/>
                  <a:pt x="5394535" y="4799797"/>
                </a:cubicBezTo>
                <a:cubicBezTo>
                  <a:pt x="5396249" y="4781365"/>
                  <a:pt x="5397106" y="4762827"/>
                  <a:pt x="5409242" y="4749807"/>
                </a:cubicBezTo>
                <a:close/>
                <a:moveTo>
                  <a:pt x="5427041" y="4543185"/>
                </a:moveTo>
                <a:cubicBezTo>
                  <a:pt x="5428019" y="4548281"/>
                  <a:pt x="5430065" y="4553662"/>
                  <a:pt x="5432447" y="4557092"/>
                </a:cubicBezTo>
                <a:cubicBezTo>
                  <a:pt x="5444067" y="4573618"/>
                  <a:pt x="5452855" y="4588275"/>
                  <a:pt x="5458810" y="4602021"/>
                </a:cubicBezTo>
                <a:cubicBezTo>
                  <a:pt x="5452855" y="4588275"/>
                  <a:pt x="5444067" y="4573618"/>
                  <a:pt x="5432447" y="4557091"/>
                </a:cubicBezTo>
                <a:close/>
                <a:moveTo>
                  <a:pt x="5893259" y="2819253"/>
                </a:moveTo>
                <a:lnTo>
                  <a:pt x="5904902" y="2827484"/>
                </a:lnTo>
                <a:lnTo>
                  <a:pt x="5904904" y="2827486"/>
                </a:lnTo>
                <a:lnTo>
                  <a:pt x="5933407" y="2861156"/>
                </a:lnTo>
                <a:lnTo>
                  <a:pt x="5923753" y="2842392"/>
                </a:lnTo>
                <a:lnTo>
                  <a:pt x="5904904" y="2827486"/>
                </a:lnTo>
                <a:lnTo>
                  <a:pt x="5904902" y="2827483"/>
                </a:lnTo>
                <a:close/>
                <a:moveTo>
                  <a:pt x="5823604" y="1974015"/>
                </a:moveTo>
                <a:lnTo>
                  <a:pt x="5817090" y="1999763"/>
                </a:lnTo>
                <a:cubicBezTo>
                  <a:pt x="5813281" y="2008056"/>
                  <a:pt x="5807601" y="2016020"/>
                  <a:pt x="5799362" y="2023547"/>
                </a:cubicBezTo>
                <a:cubicBezTo>
                  <a:pt x="5815841" y="2008497"/>
                  <a:pt x="5822079" y="1991685"/>
                  <a:pt x="5823604" y="1974015"/>
                </a:cubicBezTo>
                <a:close/>
                <a:moveTo>
                  <a:pt x="5806410" y="1768838"/>
                </a:moveTo>
                <a:cubicBezTo>
                  <a:pt x="5802029" y="1774411"/>
                  <a:pt x="5799266" y="1779948"/>
                  <a:pt x="5797809" y="1785412"/>
                </a:cubicBezTo>
                <a:lnTo>
                  <a:pt x="5797028" y="1801558"/>
                </a:lnTo>
                <a:cubicBezTo>
                  <a:pt x="5795361" y="1790986"/>
                  <a:pt x="5797647" y="1779981"/>
                  <a:pt x="5806410" y="1768838"/>
                </a:cubicBezTo>
                <a:close/>
                <a:moveTo>
                  <a:pt x="5915999" y="520953"/>
                </a:moveTo>
                <a:lnTo>
                  <a:pt x="5909271" y="549926"/>
                </a:lnTo>
                <a:lnTo>
                  <a:pt x="5903017" y="566616"/>
                </a:lnTo>
                <a:lnTo>
                  <a:pt x="5897067" y="581804"/>
                </a:lnTo>
                <a:lnTo>
                  <a:pt x="5896649" y="583595"/>
                </a:lnTo>
                <a:lnTo>
                  <a:pt x="5894474" y="589388"/>
                </a:lnTo>
                <a:cubicBezTo>
                  <a:pt x="5892074" y="597005"/>
                  <a:pt x="5890316" y="604728"/>
                  <a:pt x="5889851" y="612658"/>
                </a:cubicBezTo>
                <a:lnTo>
                  <a:pt x="5896649" y="583595"/>
                </a:lnTo>
                <a:lnTo>
                  <a:pt x="5902965" y="566754"/>
                </a:lnTo>
                <a:lnTo>
                  <a:pt x="5903017" y="566616"/>
                </a:lnTo>
                <a:lnTo>
                  <a:pt x="5908855" y="551717"/>
                </a:lnTo>
                <a:lnTo>
                  <a:pt x="5909271" y="549926"/>
                </a:lnTo>
                <a:lnTo>
                  <a:pt x="5911436" y="544146"/>
                </a:lnTo>
                <a:cubicBezTo>
                  <a:pt x="5913823" y="536547"/>
                  <a:pt x="5915561" y="528850"/>
                  <a:pt x="5915999" y="520953"/>
                </a:cubicBezTo>
                <a:close/>
                <a:moveTo>
                  <a:pt x="5864896" y="268794"/>
                </a:moveTo>
                <a:cubicBezTo>
                  <a:pt x="5862371" y="279176"/>
                  <a:pt x="5860668" y="289296"/>
                  <a:pt x="5860021" y="299164"/>
                </a:cubicBezTo>
                <a:cubicBezTo>
                  <a:pt x="5859371" y="309031"/>
                  <a:pt x="5859776" y="318646"/>
                  <a:pt x="5861466" y="328017"/>
                </a:cubicBezTo>
                <a:close/>
                <a:moveTo>
                  <a:pt x="0" y="0"/>
                </a:moveTo>
                <a:lnTo>
                  <a:pt x="6182312" y="0"/>
                </a:lnTo>
                <a:lnTo>
                  <a:pt x="6178097" y="24480"/>
                </a:lnTo>
                <a:cubicBezTo>
                  <a:pt x="6175612" y="32636"/>
                  <a:pt x="6171850" y="40471"/>
                  <a:pt x="6166086" y="47806"/>
                </a:cubicBezTo>
                <a:cubicBezTo>
                  <a:pt x="6151226" y="66857"/>
                  <a:pt x="6154655" y="85336"/>
                  <a:pt x="6156942" y="105718"/>
                </a:cubicBezTo>
                <a:cubicBezTo>
                  <a:pt x="6158656" y="121150"/>
                  <a:pt x="6158085" y="136963"/>
                  <a:pt x="6158277" y="152584"/>
                </a:cubicBezTo>
                <a:cubicBezTo>
                  <a:pt x="6158846" y="180017"/>
                  <a:pt x="6159037" y="207450"/>
                  <a:pt x="6159990" y="234883"/>
                </a:cubicBezTo>
                <a:cubicBezTo>
                  <a:pt x="6160370" y="243648"/>
                  <a:pt x="6165135" y="252600"/>
                  <a:pt x="6164373" y="261173"/>
                </a:cubicBezTo>
                <a:cubicBezTo>
                  <a:pt x="6160752" y="300800"/>
                  <a:pt x="6155037" y="340425"/>
                  <a:pt x="6151798" y="380050"/>
                </a:cubicBezTo>
                <a:cubicBezTo>
                  <a:pt x="6149894" y="402529"/>
                  <a:pt x="6153511" y="425581"/>
                  <a:pt x="6150846" y="447870"/>
                </a:cubicBezTo>
                <a:cubicBezTo>
                  <a:pt x="6147798" y="473587"/>
                  <a:pt x="6139988" y="498733"/>
                  <a:pt x="6135223" y="524262"/>
                </a:cubicBezTo>
                <a:cubicBezTo>
                  <a:pt x="6133891" y="531310"/>
                  <a:pt x="6135606" y="539121"/>
                  <a:pt x="6135985" y="546552"/>
                </a:cubicBezTo>
                <a:cubicBezTo>
                  <a:pt x="6136367" y="554933"/>
                  <a:pt x="6137129" y="563125"/>
                  <a:pt x="6137320" y="571508"/>
                </a:cubicBezTo>
                <a:cubicBezTo>
                  <a:pt x="6137702" y="597037"/>
                  <a:pt x="6137129" y="622564"/>
                  <a:pt x="6138464" y="648092"/>
                </a:cubicBezTo>
                <a:cubicBezTo>
                  <a:pt x="6139225" y="663713"/>
                  <a:pt x="6147035" y="680096"/>
                  <a:pt x="6144177" y="694576"/>
                </a:cubicBezTo>
                <a:cubicBezTo>
                  <a:pt x="6138654" y="724104"/>
                  <a:pt x="6151036" y="753633"/>
                  <a:pt x="6140750" y="783158"/>
                </a:cubicBezTo>
                <a:cubicBezTo>
                  <a:pt x="6137702" y="792306"/>
                  <a:pt x="6145322" y="804877"/>
                  <a:pt x="6145702" y="815929"/>
                </a:cubicBezTo>
                <a:cubicBezTo>
                  <a:pt x="6146654" y="843552"/>
                  <a:pt x="6146464" y="871173"/>
                  <a:pt x="6146274" y="898797"/>
                </a:cubicBezTo>
                <a:cubicBezTo>
                  <a:pt x="6146084" y="923562"/>
                  <a:pt x="6148750" y="949281"/>
                  <a:pt x="6143416" y="973095"/>
                </a:cubicBezTo>
                <a:cubicBezTo>
                  <a:pt x="6137702" y="998052"/>
                  <a:pt x="6138464" y="1020529"/>
                  <a:pt x="6144940" y="1044725"/>
                </a:cubicBezTo>
                <a:cubicBezTo>
                  <a:pt x="6149322" y="1061298"/>
                  <a:pt x="6149894" y="1078826"/>
                  <a:pt x="6151226" y="1095972"/>
                </a:cubicBezTo>
                <a:cubicBezTo>
                  <a:pt x="6152750" y="1114449"/>
                  <a:pt x="6148750" y="1134834"/>
                  <a:pt x="6155037" y="1151600"/>
                </a:cubicBezTo>
                <a:cubicBezTo>
                  <a:pt x="6173706" y="1201512"/>
                  <a:pt x="6177706" y="1252757"/>
                  <a:pt x="6177706" y="1304955"/>
                </a:cubicBezTo>
                <a:cubicBezTo>
                  <a:pt x="6177706" y="1314483"/>
                  <a:pt x="6175041" y="1324198"/>
                  <a:pt x="6172183" y="1333341"/>
                </a:cubicBezTo>
                <a:cubicBezTo>
                  <a:pt x="6155037" y="1386684"/>
                  <a:pt x="6156560" y="1440216"/>
                  <a:pt x="6167039" y="1494509"/>
                </a:cubicBezTo>
                <a:cubicBezTo>
                  <a:pt x="6169325" y="1505751"/>
                  <a:pt x="6169706" y="1518324"/>
                  <a:pt x="6167421" y="1529563"/>
                </a:cubicBezTo>
                <a:cubicBezTo>
                  <a:pt x="6160752" y="1561189"/>
                  <a:pt x="6149702" y="1591859"/>
                  <a:pt x="6144940" y="1623675"/>
                </a:cubicBezTo>
                <a:cubicBezTo>
                  <a:pt x="6137129" y="1676253"/>
                  <a:pt x="6163417" y="1721785"/>
                  <a:pt x="6180565" y="1768838"/>
                </a:cubicBezTo>
                <a:cubicBezTo>
                  <a:pt x="6196758" y="1813610"/>
                  <a:pt x="6233335" y="1851709"/>
                  <a:pt x="6225142" y="1904673"/>
                </a:cubicBezTo>
                <a:cubicBezTo>
                  <a:pt x="6224381" y="1910004"/>
                  <a:pt x="6229524" y="1915912"/>
                  <a:pt x="6230858" y="1921817"/>
                </a:cubicBezTo>
                <a:cubicBezTo>
                  <a:pt x="6234479" y="1938009"/>
                  <a:pt x="6238857" y="1954202"/>
                  <a:pt x="6240574" y="1970586"/>
                </a:cubicBezTo>
                <a:cubicBezTo>
                  <a:pt x="6242861" y="1990589"/>
                  <a:pt x="6242100" y="2010974"/>
                  <a:pt x="6244004" y="2030977"/>
                </a:cubicBezTo>
                <a:cubicBezTo>
                  <a:pt x="6245147" y="2043835"/>
                  <a:pt x="6247242" y="2056600"/>
                  <a:pt x="6249052" y="2069340"/>
                </a:cubicBezTo>
                <a:lnTo>
                  <a:pt x="6249303" y="2072225"/>
                </a:lnTo>
                <a:lnTo>
                  <a:pt x="6249303" y="2131532"/>
                </a:lnTo>
                <a:lnTo>
                  <a:pt x="6248432" y="2138304"/>
                </a:lnTo>
                <a:cubicBezTo>
                  <a:pt x="6246241" y="2148519"/>
                  <a:pt x="6243623" y="2158712"/>
                  <a:pt x="6241908" y="2168903"/>
                </a:cubicBezTo>
                <a:cubicBezTo>
                  <a:pt x="6237145" y="2197670"/>
                  <a:pt x="6238479" y="2229296"/>
                  <a:pt x="6226286" y="2254633"/>
                </a:cubicBezTo>
                <a:cubicBezTo>
                  <a:pt x="6213332" y="2281683"/>
                  <a:pt x="6207426" y="2307402"/>
                  <a:pt x="6211426" y="2335405"/>
                </a:cubicBezTo>
                <a:cubicBezTo>
                  <a:pt x="6212760" y="2344741"/>
                  <a:pt x="6220762" y="2356744"/>
                  <a:pt x="6228952" y="2360933"/>
                </a:cubicBezTo>
                <a:cubicBezTo>
                  <a:pt x="6247241" y="2370270"/>
                  <a:pt x="6250481" y="2383032"/>
                  <a:pt x="6244193" y="2400369"/>
                </a:cubicBezTo>
                <a:cubicBezTo>
                  <a:pt x="6238857" y="2415420"/>
                  <a:pt x="6236192" y="2433897"/>
                  <a:pt x="6225904" y="2444184"/>
                </a:cubicBezTo>
                <a:cubicBezTo>
                  <a:pt x="6196758" y="2473333"/>
                  <a:pt x="6195806" y="2510483"/>
                  <a:pt x="6187996" y="2546678"/>
                </a:cubicBezTo>
                <a:cubicBezTo>
                  <a:pt x="6183231" y="2568774"/>
                  <a:pt x="6183041" y="2589352"/>
                  <a:pt x="6186279" y="2611450"/>
                </a:cubicBezTo>
                <a:cubicBezTo>
                  <a:pt x="6193518" y="2659455"/>
                  <a:pt x="6183231" y="2706131"/>
                  <a:pt x="6170087" y="2752235"/>
                </a:cubicBezTo>
                <a:cubicBezTo>
                  <a:pt x="6161325" y="2782716"/>
                  <a:pt x="6155990" y="2813958"/>
                  <a:pt x="6147035" y="2844248"/>
                </a:cubicBezTo>
                <a:cubicBezTo>
                  <a:pt x="6140177" y="2866918"/>
                  <a:pt x="6131985" y="2889587"/>
                  <a:pt x="6120937" y="2910353"/>
                </a:cubicBezTo>
                <a:cubicBezTo>
                  <a:pt x="6104743" y="2940455"/>
                  <a:pt x="6080358" y="2966742"/>
                  <a:pt x="6086835" y="3005035"/>
                </a:cubicBezTo>
                <a:cubicBezTo>
                  <a:pt x="6092550" y="3038756"/>
                  <a:pt x="6080550" y="3069235"/>
                  <a:pt x="6069119" y="3100099"/>
                </a:cubicBezTo>
                <a:cubicBezTo>
                  <a:pt x="6060737" y="3122770"/>
                  <a:pt x="6052162" y="3145436"/>
                  <a:pt x="6046828" y="3168870"/>
                </a:cubicBezTo>
                <a:cubicBezTo>
                  <a:pt x="6040542" y="3196686"/>
                  <a:pt x="6043210" y="3228119"/>
                  <a:pt x="6031589" y="3252885"/>
                </a:cubicBezTo>
                <a:cubicBezTo>
                  <a:pt x="6019396" y="3278795"/>
                  <a:pt x="6027588" y="3300319"/>
                  <a:pt x="6031017" y="3323372"/>
                </a:cubicBezTo>
                <a:cubicBezTo>
                  <a:pt x="6036353" y="3360139"/>
                  <a:pt x="6046258" y="3396719"/>
                  <a:pt x="6033685" y="3433866"/>
                </a:cubicBezTo>
                <a:cubicBezTo>
                  <a:pt x="6018444" y="3479015"/>
                  <a:pt x="6002060" y="3523785"/>
                  <a:pt x="5987583" y="3569124"/>
                </a:cubicBezTo>
                <a:cubicBezTo>
                  <a:pt x="5982056" y="3586653"/>
                  <a:pt x="5979770" y="3605509"/>
                  <a:pt x="5977295" y="3623799"/>
                </a:cubicBezTo>
                <a:cubicBezTo>
                  <a:pt x="5975197" y="3641134"/>
                  <a:pt x="5980533" y="3661899"/>
                  <a:pt x="5972533" y="3675238"/>
                </a:cubicBezTo>
                <a:cubicBezTo>
                  <a:pt x="5951958" y="3709529"/>
                  <a:pt x="5941860" y="3744770"/>
                  <a:pt x="5941860" y="3784397"/>
                </a:cubicBezTo>
                <a:cubicBezTo>
                  <a:pt x="5941860" y="3799258"/>
                  <a:pt x="5933287" y="3813737"/>
                  <a:pt x="5931762" y="3828785"/>
                </a:cubicBezTo>
                <a:cubicBezTo>
                  <a:pt x="5929858" y="3849362"/>
                  <a:pt x="5924714" y="3872985"/>
                  <a:pt x="5931955" y="3890891"/>
                </a:cubicBezTo>
                <a:cubicBezTo>
                  <a:pt x="5949100" y="3932993"/>
                  <a:pt x="5934810" y="3967091"/>
                  <a:pt x="5917857" y="4003861"/>
                </a:cubicBezTo>
                <a:cubicBezTo>
                  <a:pt x="5901092" y="4040058"/>
                  <a:pt x="5887757" y="4078159"/>
                  <a:pt x="5876707" y="4116641"/>
                </a:cubicBezTo>
                <a:cubicBezTo>
                  <a:pt x="5872706" y="4131119"/>
                  <a:pt x="5879375" y="4148453"/>
                  <a:pt x="5880708" y="4164458"/>
                </a:cubicBezTo>
                <a:cubicBezTo>
                  <a:pt x="5881089" y="4170174"/>
                  <a:pt x="5881661" y="4176461"/>
                  <a:pt x="5879756" y="4181603"/>
                </a:cubicBezTo>
                <a:cubicBezTo>
                  <a:pt x="5861466" y="4231324"/>
                  <a:pt x="5847560" y="4281810"/>
                  <a:pt x="5857085" y="4335722"/>
                </a:cubicBezTo>
                <a:cubicBezTo>
                  <a:pt x="5858038" y="4340674"/>
                  <a:pt x="5855942" y="4346201"/>
                  <a:pt x="5854608" y="4351154"/>
                </a:cubicBezTo>
                <a:cubicBezTo>
                  <a:pt x="5847751" y="4375349"/>
                  <a:pt x="5836892" y="4398972"/>
                  <a:pt x="5834415" y="4423545"/>
                </a:cubicBezTo>
                <a:cubicBezTo>
                  <a:pt x="5828319" y="4484127"/>
                  <a:pt x="5825841" y="4545086"/>
                  <a:pt x="5821841" y="4606053"/>
                </a:cubicBezTo>
                <a:cubicBezTo>
                  <a:pt x="5821653" y="4609863"/>
                  <a:pt x="5821653" y="4613864"/>
                  <a:pt x="5820317" y="4617291"/>
                </a:cubicBezTo>
                <a:cubicBezTo>
                  <a:pt x="5812125" y="4639772"/>
                  <a:pt x="5814794" y="4659393"/>
                  <a:pt x="5830414" y="4678445"/>
                </a:cubicBezTo>
                <a:cubicBezTo>
                  <a:pt x="5837273" y="4686828"/>
                  <a:pt x="5840892" y="4698258"/>
                  <a:pt x="5844703" y="4708734"/>
                </a:cubicBezTo>
                <a:cubicBezTo>
                  <a:pt x="5850418" y="4724167"/>
                  <a:pt x="5855942" y="4739978"/>
                  <a:pt x="5859562" y="4755980"/>
                </a:cubicBezTo>
                <a:cubicBezTo>
                  <a:pt x="5862991" y="4771793"/>
                  <a:pt x="5867753" y="4788747"/>
                  <a:pt x="5865088" y="4803988"/>
                </a:cubicBezTo>
                <a:cubicBezTo>
                  <a:pt x="5860326" y="4831420"/>
                  <a:pt x="5849657" y="4857522"/>
                  <a:pt x="5842606" y="4884572"/>
                </a:cubicBezTo>
                <a:cubicBezTo>
                  <a:pt x="5840129" y="4893907"/>
                  <a:pt x="5840512" y="4904195"/>
                  <a:pt x="5840321" y="4913909"/>
                </a:cubicBezTo>
                <a:cubicBezTo>
                  <a:pt x="5839750" y="4936201"/>
                  <a:pt x="5845274" y="4959061"/>
                  <a:pt x="5829462" y="4979253"/>
                </a:cubicBezTo>
                <a:cubicBezTo>
                  <a:pt x="5814602" y="4997922"/>
                  <a:pt x="5818983" y="5016785"/>
                  <a:pt x="5830223" y="5036405"/>
                </a:cubicBezTo>
                <a:cubicBezTo>
                  <a:pt x="5838225" y="5050504"/>
                  <a:pt x="5844513" y="5066505"/>
                  <a:pt x="5847560" y="5082317"/>
                </a:cubicBezTo>
                <a:cubicBezTo>
                  <a:pt x="5851752" y="5104036"/>
                  <a:pt x="5853466" y="5125562"/>
                  <a:pt x="5850988" y="5148995"/>
                </a:cubicBezTo>
                <a:cubicBezTo>
                  <a:pt x="5849275" y="5165570"/>
                  <a:pt x="5848512" y="5179097"/>
                  <a:pt x="5838416" y="5192051"/>
                </a:cubicBezTo>
                <a:cubicBezTo>
                  <a:pt x="5836892" y="5194145"/>
                  <a:pt x="5836510" y="5197955"/>
                  <a:pt x="5836703" y="5200813"/>
                </a:cubicBezTo>
                <a:cubicBezTo>
                  <a:pt x="5839941" y="5238343"/>
                  <a:pt x="5838225" y="5275491"/>
                  <a:pt x="5835937" y="5313403"/>
                </a:cubicBezTo>
                <a:cubicBezTo>
                  <a:pt x="5832892" y="5361598"/>
                  <a:pt x="5841844" y="5412276"/>
                  <a:pt x="5873849" y="5453995"/>
                </a:cubicBezTo>
                <a:cubicBezTo>
                  <a:pt x="5878613" y="5460092"/>
                  <a:pt x="5880708" y="5469236"/>
                  <a:pt x="5881852" y="5477239"/>
                </a:cubicBezTo>
                <a:cubicBezTo>
                  <a:pt x="5886804" y="5514957"/>
                  <a:pt x="5890233" y="5552869"/>
                  <a:pt x="5895758" y="5590590"/>
                </a:cubicBezTo>
                <a:cubicBezTo>
                  <a:pt x="5898806" y="5611164"/>
                  <a:pt x="5901474" y="5632691"/>
                  <a:pt x="5909856" y="5651360"/>
                </a:cubicBezTo>
                <a:cubicBezTo>
                  <a:pt x="5918047" y="5669647"/>
                  <a:pt x="5927762" y="5684320"/>
                  <a:pt x="5910618" y="5695178"/>
                </a:cubicBezTo>
                <a:cubicBezTo>
                  <a:pt x="5919762" y="5714607"/>
                  <a:pt x="5927383" y="5731564"/>
                  <a:pt x="5935573" y="5748136"/>
                </a:cubicBezTo>
                <a:cubicBezTo>
                  <a:pt x="5938620" y="5754234"/>
                  <a:pt x="5943575" y="5759378"/>
                  <a:pt x="5946433" y="5765474"/>
                </a:cubicBezTo>
                <a:cubicBezTo>
                  <a:pt x="5949481" y="5771953"/>
                  <a:pt x="5951385" y="5779191"/>
                  <a:pt x="5952911" y="5786239"/>
                </a:cubicBezTo>
                <a:cubicBezTo>
                  <a:pt x="5959768" y="5817674"/>
                  <a:pt x="5966054" y="5849107"/>
                  <a:pt x="5973485" y="5880348"/>
                </a:cubicBezTo>
                <a:cubicBezTo>
                  <a:pt x="5975008" y="5886447"/>
                  <a:pt x="5981104" y="5891590"/>
                  <a:pt x="5985103" y="5897114"/>
                </a:cubicBezTo>
                <a:cubicBezTo>
                  <a:pt x="5987772" y="5900735"/>
                  <a:pt x="5991773" y="5904353"/>
                  <a:pt x="5992345" y="5908355"/>
                </a:cubicBezTo>
                <a:cubicBezTo>
                  <a:pt x="5996917" y="5938836"/>
                  <a:pt x="6002252" y="5969124"/>
                  <a:pt x="6004537" y="5999796"/>
                </a:cubicBezTo>
                <a:cubicBezTo>
                  <a:pt x="6006440" y="6025515"/>
                  <a:pt x="6005871" y="6050282"/>
                  <a:pt x="6039018" y="6056948"/>
                </a:cubicBezTo>
                <a:cubicBezTo>
                  <a:pt x="6044734" y="6058092"/>
                  <a:pt x="6050831" y="6066284"/>
                  <a:pt x="6053687" y="6072569"/>
                </a:cubicBezTo>
                <a:cubicBezTo>
                  <a:pt x="6061879" y="6090477"/>
                  <a:pt x="6067404" y="6109530"/>
                  <a:pt x="6075785" y="6127247"/>
                </a:cubicBezTo>
                <a:cubicBezTo>
                  <a:pt x="6103790" y="6185351"/>
                  <a:pt x="6121508" y="6246121"/>
                  <a:pt x="6118269" y="6311084"/>
                </a:cubicBezTo>
                <a:cubicBezTo>
                  <a:pt x="6117317" y="6331277"/>
                  <a:pt x="6107028" y="6350899"/>
                  <a:pt x="6103217" y="6363664"/>
                </a:cubicBezTo>
                <a:cubicBezTo>
                  <a:pt x="6118269" y="6400429"/>
                  <a:pt x="6132747" y="6431292"/>
                  <a:pt x="6143606" y="6463490"/>
                </a:cubicBezTo>
                <a:cubicBezTo>
                  <a:pt x="6153322" y="6491874"/>
                  <a:pt x="6159418" y="6521593"/>
                  <a:pt x="6166466" y="6550742"/>
                </a:cubicBezTo>
                <a:cubicBezTo>
                  <a:pt x="6169135" y="6561411"/>
                  <a:pt x="6170658" y="6572269"/>
                  <a:pt x="6171993" y="6583128"/>
                </a:cubicBezTo>
                <a:cubicBezTo>
                  <a:pt x="6176183" y="6617036"/>
                  <a:pt x="6166086" y="6652472"/>
                  <a:pt x="6182089" y="6685617"/>
                </a:cubicBezTo>
                <a:cubicBezTo>
                  <a:pt x="6190471" y="6702955"/>
                  <a:pt x="6200567" y="6720103"/>
                  <a:pt x="6204949" y="6738388"/>
                </a:cubicBezTo>
                <a:cubicBezTo>
                  <a:pt x="6209712" y="6758011"/>
                  <a:pt x="6217142" y="6777207"/>
                  <a:pt x="6222453" y="6796804"/>
                </a:cubicBezTo>
                <a:lnTo>
                  <a:pt x="6227224" y="6857457"/>
                </a:lnTo>
                <a:lnTo>
                  <a:pt x="6099985" y="6857457"/>
                </a:lnTo>
                <a:lnTo>
                  <a:pt x="6099985" y="6857998"/>
                </a:lnTo>
                <a:lnTo>
                  <a:pt x="0" y="6857998"/>
                </a:lnTo>
                <a:close/>
              </a:path>
            </a:pathLst>
          </a:custGeom>
          <a:effectLst>
            <a:outerShdw blurRad="381000" dist="152400" algn="tl" rotWithShape="0">
              <a:prstClr val="black">
                <a:alpha val="10000"/>
              </a:prstClr>
            </a:outerShdw>
          </a:effectLst>
        </p:spPr>
      </p:pic>
      <p:sp>
        <p:nvSpPr>
          <p:cNvPr id="26" name="Freeform: Shape 21">
            <a:extLst>
              <a:ext uri="{FF2B5EF4-FFF2-40B4-BE49-F238E27FC236}">
                <a16:creationId xmlns:a16="http://schemas.microsoft.com/office/drawing/2014/main" id="{B01367A3-F670-4BD9-9972-F7E97FC22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4000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8C3DB02-606C-40EC-8381-7A29A1ADF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403998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7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7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86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EBF2-DA5C-AB78-D864-B93EBA5B8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58" y="165370"/>
            <a:ext cx="5675862" cy="1963519"/>
          </a:xfrm>
        </p:spPr>
        <p:txBody>
          <a:bodyPr>
            <a:normAutofit/>
          </a:bodyPr>
          <a:lstStyle/>
          <a:p>
            <a:r>
              <a:rPr lang="en-IN" sz="6600" dirty="0"/>
              <a:t>Product Description</a:t>
            </a:r>
          </a:p>
        </p:txBody>
      </p:sp>
      <p:sp>
        <p:nvSpPr>
          <p:cNvPr id="2073" name="Freeform: Shape 2059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050" name="Picture 2" descr="377,732 Descriptions Images, Stock Photos &amp; Vectors | Shutterstock">
            <a:extLst>
              <a:ext uri="{FF2B5EF4-FFF2-40B4-BE49-F238E27FC236}">
                <a16:creationId xmlns:a16="http://schemas.microsoft.com/office/drawing/2014/main" id="{BA53C3F7-238C-5FFE-F174-9AEE204BE2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9" r="9511" b="-2"/>
          <a:stretch/>
        </p:blipFill>
        <p:spPr bwMode="auto">
          <a:xfrm>
            <a:off x="2" y="2"/>
            <a:ext cx="4325292" cy="3677053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E1153-D96C-4758-F7A8-6E9563598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187" y="2279017"/>
            <a:ext cx="6721811" cy="4413613"/>
          </a:xfrm>
        </p:spPr>
        <p:txBody>
          <a:bodyPr anchor="t">
            <a:normAutofit/>
          </a:bodyPr>
          <a:lstStyle/>
          <a:p>
            <a:r>
              <a:rPr lang="en-US" sz="2400" dirty="0"/>
              <a:t>The product basically works on the principle of demand and need basis. </a:t>
            </a:r>
          </a:p>
          <a:p>
            <a:r>
              <a:rPr lang="en-US" sz="2400" dirty="0"/>
              <a:t>The web application provides with the prime location's visualization on a map of the area for ease, with the provided data from the user side. </a:t>
            </a:r>
          </a:p>
          <a:p>
            <a:r>
              <a:rPr lang="en-US" sz="2400" dirty="0"/>
              <a:t>The web app provides you a greater ease to find the desired prime location within a minimal time consumption. </a:t>
            </a:r>
          </a:p>
          <a:p>
            <a:r>
              <a:rPr lang="en-US" sz="2400" dirty="0"/>
              <a:t>The product can be used by any person irrespective of the age and other distinguishing factors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985255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Outdoor warehouse">
            <a:extLst>
              <a:ext uri="{FF2B5EF4-FFF2-40B4-BE49-F238E27FC236}">
                <a16:creationId xmlns:a16="http://schemas.microsoft.com/office/drawing/2014/main" id="{73D945EA-953E-2009-505F-68F80A06B0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37"/>
          <a:stretch/>
        </p:blipFill>
        <p:spPr>
          <a:xfrm>
            <a:off x="3093396" y="10"/>
            <a:ext cx="909860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A5F6E3-A002-A446-EBE3-789C3404B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922523" cy="1899912"/>
          </a:xfrm>
        </p:spPr>
        <p:txBody>
          <a:bodyPr>
            <a:normAutofit/>
          </a:bodyPr>
          <a:lstStyle/>
          <a:p>
            <a:r>
              <a:rPr lang="en-IN" sz="5400" dirty="0"/>
              <a:t>What is loco-</a:t>
            </a:r>
            <a:r>
              <a:rPr lang="en-IN" sz="5400" dirty="0" err="1"/>
              <a:t>Malhoc</a:t>
            </a:r>
            <a:endParaRPr lang="en-IN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4B8CC-5384-EA38-AC13-4D6B03CFF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477" y="2434200"/>
            <a:ext cx="5690679" cy="4131969"/>
          </a:xfrm>
        </p:spPr>
        <p:txBody>
          <a:bodyPr>
            <a:normAutofit/>
          </a:bodyPr>
          <a:lstStyle/>
          <a:p>
            <a:r>
              <a:rPr lang="en-IN" dirty="0"/>
              <a:t>Classifying as if the location is good or bad in Delhi NCR location.</a:t>
            </a:r>
          </a:p>
          <a:p>
            <a:r>
              <a:rPr lang="en-IN" dirty="0"/>
              <a:t>If the location is bad it suggests a better location for the restaurants.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6891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Python Coding?">
            <a:extLst>
              <a:ext uri="{FF2B5EF4-FFF2-40B4-BE49-F238E27FC236}">
                <a16:creationId xmlns:a16="http://schemas.microsoft.com/office/drawing/2014/main" id="{9EEB36D5-D6D7-C0C7-E35A-A18A869559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18" r="4" b="20651"/>
          <a:stretch/>
        </p:blipFill>
        <p:spPr bwMode="auto">
          <a:xfrm>
            <a:off x="-7" y="-6"/>
            <a:ext cx="12192000" cy="68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1B405D-9BEC-6D1C-707C-4B46B9A23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4778" y="699318"/>
            <a:ext cx="6713823" cy="1325563"/>
          </a:xfrm>
        </p:spPr>
        <p:txBody>
          <a:bodyPr>
            <a:normAutofit/>
          </a:bodyPr>
          <a:lstStyle/>
          <a:p>
            <a:r>
              <a:rPr lang="en-IN" sz="7200" dirty="0"/>
              <a:t>Tech s</a:t>
            </a:r>
            <a:r>
              <a:rPr lang="en-IN" sz="6600" dirty="0"/>
              <a:t>tack</a:t>
            </a:r>
          </a:p>
        </p:txBody>
      </p:sp>
      <p:sp>
        <p:nvSpPr>
          <p:cNvPr id="3120" name="Freeform: Shape 3119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22" name="Freeform: Shape 3121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1" y="3842187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24" name="Oval 3123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16302" y="2496668"/>
            <a:ext cx="3163824" cy="3163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6" name="Picture 4" descr="What is JavaScript?">
            <a:extLst>
              <a:ext uri="{FF2B5EF4-FFF2-40B4-BE49-F238E27FC236}">
                <a16:creationId xmlns:a16="http://schemas.microsoft.com/office/drawing/2014/main" id="{9409BFAC-3A9F-7AAB-AE7C-9118E1B4C2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580894" y="2661260"/>
            <a:ext cx="2834640" cy="2834640"/>
          </a:xfrm>
          <a:custGeom>
            <a:avLst/>
            <a:gdLst/>
            <a:ahLst/>
            <a:cxnLst/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ML - Wikipedia">
            <a:extLst>
              <a:ext uri="{FF2B5EF4-FFF2-40B4-BE49-F238E27FC236}">
                <a16:creationId xmlns:a16="http://schemas.microsoft.com/office/drawing/2014/main" id="{D512EC00-3C77-0442-CE4B-333BBC98DD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52" r="-2" b="181"/>
          <a:stretch/>
        </p:blipFill>
        <p:spPr bwMode="auto">
          <a:xfrm>
            <a:off x="20" y="10"/>
            <a:ext cx="3967953" cy="3383270"/>
          </a:xfrm>
          <a:custGeom>
            <a:avLst/>
            <a:gdLst/>
            <a:ahLst/>
            <a:cxnLst/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CSS - Wikipedia">
            <a:extLst>
              <a:ext uri="{FF2B5EF4-FFF2-40B4-BE49-F238E27FC236}">
                <a16:creationId xmlns:a16="http://schemas.microsoft.com/office/drawing/2014/main" id="{F6F42713-349A-4400-F7B0-034D2408D5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86" r="-4" b="10460"/>
          <a:stretch/>
        </p:blipFill>
        <p:spPr bwMode="auto">
          <a:xfrm>
            <a:off x="4828" y="4007260"/>
            <a:ext cx="3155071" cy="2850749"/>
          </a:xfrm>
          <a:custGeom>
            <a:avLst/>
            <a:gdLst/>
            <a:ahLst/>
            <a:cxnLst/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D99882A-E69A-29E5-7333-065CC0303B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0576372"/>
              </p:ext>
            </p:extLst>
          </p:nvPr>
        </p:nvGraphicFramePr>
        <p:xfrm>
          <a:off x="7209446" y="2416416"/>
          <a:ext cx="4244122" cy="31816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5742733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5A1248-BAEE-B1BA-2666-D356471B43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93" t="4399" r="24726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D14916-7F1C-EF79-121F-08C63269A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843534"/>
            <a:ext cx="5125354" cy="1442466"/>
          </a:xfrm>
        </p:spPr>
        <p:txBody>
          <a:bodyPr anchor="b">
            <a:normAutofit fontScale="90000"/>
          </a:bodyPr>
          <a:lstStyle/>
          <a:p>
            <a:r>
              <a:rPr lang="en-IN" sz="8000" dirty="0"/>
              <a:t>Future scope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6F7D0F89-DB89-3930-8409-9A420CFDAE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1724085"/>
              </p:ext>
            </p:extLst>
          </p:nvPr>
        </p:nvGraphicFramePr>
        <p:xfrm>
          <a:off x="371094" y="2718054"/>
          <a:ext cx="6662752" cy="3684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60583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y questoins">
            <a:hlinkClick r:id="" action="ppaction://media"/>
            <a:extLst>
              <a:ext uri="{FF2B5EF4-FFF2-40B4-BE49-F238E27FC236}">
                <a16:creationId xmlns:a16="http://schemas.microsoft.com/office/drawing/2014/main" id="{E5009A2A-553D-3DC8-9C58-C1E8C6273B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058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167</Words>
  <Application>Microsoft Office PowerPoint</Application>
  <PresentationFormat>Widescreen</PresentationFormat>
  <Paragraphs>24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Loco-Melhoc</vt:lpstr>
      <vt:lpstr>Problem statement</vt:lpstr>
      <vt:lpstr>Product Description</vt:lpstr>
      <vt:lpstr>What is loco-Malhoc</vt:lpstr>
      <vt:lpstr>Tech stack</vt:lpstr>
      <vt:lpstr>Future scope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Loco-Melhoc</dc:title>
  <dc:creator>Nazar E Moin Sheikh</dc:creator>
  <cp:lastModifiedBy>Nazar E Moin Sheikh</cp:lastModifiedBy>
  <cp:revision>1</cp:revision>
  <dcterms:created xsi:type="dcterms:W3CDTF">2022-11-25T17:28:23Z</dcterms:created>
  <dcterms:modified xsi:type="dcterms:W3CDTF">2022-11-25T19:46:48Z</dcterms:modified>
</cp:coreProperties>
</file>

<file path=docProps/thumbnail.jpeg>
</file>